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9"/>
  </p:notesMasterIdLst>
  <p:sldIdLst>
    <p:sldId id="500" r:id="rId2"/>
    <p:sldId id="501" r:id="rId3"/>
    <p:sldId id="502" r:id="rId4"/>
    <p:sldId id="503" r:id="rId5"/>
    <p:sldId id="504" r:id="rId6"/>
    <p:sldId id="505" r:id="rId7"/>
    <p:sldId id="506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er SOFRONOVICH" initials="AS" lastIdx="6" clrIdx="0">
    <p:extLst>
      <p:ext uri="{19B8F6BF-5375-455C-9EA6-DF929625EA0E}">
        <p15:presenceInfo xmlns:p15="http://schemas.microsoft.com/office/powerpoint/2012/main" userId="Alexander SOFRONOVI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67"/>
    <a:srgbClr val="3B3838"/>
    <a:srgbClr val="C0C0C0"/>
    <a:srgbClr val="FFFCF3"/>
    <a:srgbClr val="ECAA40"/>
    <a:srgbClr val="FFC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C5D4F8-8B5C-45EF-880F-5A06FD1C32EC}" v="45" dt="2022-05-30T07:43:23.2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er SOFRONOVICH" userId="52d1c157-8340-4958-bae2-79133fe3e3a5" providerId="ADAL" clId="{B071F1E7-F163-4902-B771-F16F59C5757E}"/>
    <pc:docChg chg="undo custSel addSld delSld modSld addMainMaster delMainMaster modMainMaster">
      <pc:chgData name="Alexander SOFRONOVICH" userId="52d1c157-8340-4958-bae2-79133fe3e3a5" providerId="ADAL" clId="{B071F1E7-F163-4902-B771-F16F59C5757E}" dt="2022-05-27T06:17:15.225" v="5548" actId="20577"/>
      <pc:docMkLst>
        <pc:docMk/>
      </pc:docMkLst>
      <pc:sldChg chg="addSp delSp modSp new del mod modMedia setBg modClrScheme delAnim setClrOvrMap chgLayout">
        <pc:chgData name="Alexander SOFRONOVICH" userId="52d1c157-8340-4958-bae2-79133fe3e3a5" providerId="ADAL" clId="{B071F1E7-F163-4902-B771-F16F59C5757E}" dt="2022-05-17T06:34:21.245" v="43" actId="47"/>
        <pc:sldMkLst>
          <pc:docMk/>
          <pc:sldMk cId="4243520983" sldId="256"/>
        </pc:sldMkLst>
        <pc:spChg chg="mod">
          <ac:chgData name="Alexander SOFRONOVICH" userId="52d1c157-8340-4958-bae2-79133fe3e3a5" providerId="ADAL" clId="{B071F1E7-F163-4902-B771-F16F59C5757E}" dt="2022-05-17T06:31:24.230" v="17" actId="26606"/>
          <ac:spMkLst>
            <pc:docMk/>
            <pc:sldMk cId="4243520983" sldId="256"/>
            <ac:spMk id="2" creationId="{1244F413-C2AB-4D1A-8966-A565C40AAE91}"/>
          </ac:spMkLst>
        </pc:spChg>
        <pc:spChg chg="mod">
          <ac:chgData name="Alexander SOFRONOVICH" userId="52d1c157-8340-4958-bae2-79133fe3e3a5" providerId="ADAL" clId="{B071F1E7-F163-4902-B771-F16F59C5757E}" dt="2022-05-17T06:31:24.230" v="17" actId="26606"/>
          <ac:spMkLst>
            <pc:docMk/>
            <pc:sldMk cId="4243520983" sldId="256"/>
            <ac:spMk id="3" creationId="{4589C1C4-8A6C-42D1-B46A-7DD14F28424B}"/>
          </ac:spMkLst>
        </pc:spChg>
        <pc:spChg chg="add del">
          <ac:chgData name="Alexander SOFRONOVICH" userId="52d1c157-8340-4958-bae2-79133fe3e3a5" providerId="ADAL" clId="{B071F1E7-F163-4902-B771-F16F59C5757E}" dt="2022-05-17T06:30:48.842" v="14" actId="26606"/>
          <ac:spMkLst>
            <pc:docMk/>
            <pc:sldMk cId="4243520983" sldId="256"/>
            <ac:spMk id="8" creationId="{A8DB9CD9-59B1-4D73-BC4C-98796A48EF9B}"/>
          </ac:spMkLst>
        </pc:spChg>
        <pc:spChg chg="add del">
          <ac:chgData name="Alexander SOFRONOVICH" userId="52d1c157-8340-4958-bae2-79133fe3e3a5" providerId="ADAL" clId="{B071F1E7-F163-4902-B771-F16F59C5757E}" dt="2022-05-17T06:30:23.819" v="4" actId="26606"/>
          <ac:spMkLst>
            <pc:docMk/>
            <pc:sldMk cId="4243520983" sldId="256"/>
            <ac:spMk id="9" creationId="{7A18C9FB-EC4C-4DAE-8F7D-C6E5AF607958}"/>
          </ac:spMkLst>
        </pc:spChg>
        <pc:spChg chg="add del">
          <ac:chgData name="Alexander SOFRONOVICH" userId="52d1c157-8340-4958-bae2-79133fe3e3a5" providerId="ADAL" clId="{B071F1E7-F163-4902-B771-F16F59C5757E}" dt="2022-05-17T06:30:48.842" v="14" actId="26606"/>
          <ac:spMkLst>
            <pc:docMk/>
            <pc:sldMk cId="4243520983" sldId="256"/>
            <ac:spMk id="10" creationId="{8874A6A9-41FF-4E33-AFA8-F9F81436A59E}"/>
          </ac:spMkLst>
        </pc:spChg>
        <pc:spChg chg="add del">
          <ac:chgData name="Alexander SOFRONOVICH" userId="52d1c157-8340-4958-bae2-79133fe3e3a5" providerId="ADAL" clId="{B071F1E7-F163-4902-B771-F16F59C5757E}" dt="2022-05-17T06:30:23.819" v="4" actId="26606"/>
          <ac:spMkLst>
            <pc:docMk/>
            <pc:sldMk cId="4243520983" sldId="256"/>
            <ac:spMk id="11" creationId="{26C2F60D-36DC-4E6D-8544-3562BBABA872}"/>
          </ac:spMkLst>
        </pc:spChg>
        <pc:spChg chg="add del">
          <ac:chgData name="Alexander SOFRONOVICH" userId="52d1c157-8340-4958-bae2-79133fe3e3a5" providerId="ADAL" clId="{B071F1E7-F163-4902-B771-F16F59C5757E}" dt="2022-05-17T06:30:23.819" v="4" actId="26606"/>
          <ac:spMkLst>
            <pc:docMk/>
            <pc:sldMk cId="4243520983" sldId="256"/>
            <ac:spMk id="13" creationId="{FCFFC7D5-8758-4C87-A839-9FF78F54327B}"/>
          </ac:spMkLst>
        </pc:spChg>
        <pc:spChg chg="add del">
          <ac:chgData name="Alexander SOFRONOVICH" userId="52d1c157-8340-4958-bae2-79133fe3e3a5" providerId="ADAL" clId="{B071F1E7-F163-4902-B771-F16F59C5757E}" dt="2022-05-17T06:30:26.572" v="6" actId="26606"/>
          <ac:spMkLst>
            <pc:docMk/>
            <pc:sldMk cId="4243520983" sldId="256"/>
            <ac:spMk id="15" creationId="{4DE524F2-C7AF-4466-BA99-09C19DE0D819}"/>
          </ac:spMkLst>
        </pc:spChg>
        <pc:spChg chg="add del">
          <ac:chgData name="Alexander SOFRONOVICH" userId="52d1c157-8340-4958-bae2-79133fe3e3a5" providerId="ADAL" clId="{B071F1E7-F163-4902-B771-F16F59C5757E}" dt="2022-05-17T06:30:26.572" v="6" actId="26606"/>
          <ac:spMkLst>
            <pc:docMk/>
            <pc:sldMk cId="4243520983" sldId="256"/>
            <ac:spMk id="17" creationId="{904E317E-14BB-4200-84F3-2064B4C971B7}"/>
          </ac:spMkLst>
        </pc:spChg>
        <pc:spChg chg="add del">
          <ac:chgData name="Alexander SOFRONOVICH" userId="52d1c157-8340-4958-bae2-79133fe3e3a5" providerId="ADAL" clId="{B071F1E7-F163-4902-B771-F16F59C5757E}" dt="2022-05-17T06:30:26.572" v="6" actId="26606"/>
          <ac:spMkLst>
            <pc:docMk/>
            <pc:sldMk cId="4243520983" sldId="256"/>
            <ac:spMk id="18" creationId="{1DF94A24-8152-43C5-86F3-5CC95D8090E2}"/>
          </ac:spMkLst>
        </pc:spChg>
        <pc:spChg chg="add del">
          <ac:chgData name="Alexander SOFRONOVICH" userId="52d1c157-8340-4958-bae2-79133fe3e3a5" providerId="ADAL" clId="{B071F1E7-F163-4902-B771-F16F59C5757E}" dt="2022-05-17T06:30:29.733" v="8" actId="26606"/>
          <ac:spMkLst>
            <pc:docMk/>
            <pc:sldMk cId="4243520983" sldId="256"/>
            <ac:spMk id="20" creationId="{0671A8AE-40A1-4631-A6B8-581AFF065482}"/>
          </ac:spMkLst>
        </pc:spChg>
        <pc:spChg chg="add del">
          <ac:chgData name="Alexander SOFRONOVICH" userId="52d1c157-8340-4958-bae2-79133fe3e3a5" providerId="ADAL" clId="{B071F1E7-F163-4902-B771-F16F59C5757E}" dt="2022-05-17T06:30:29.733" v="8" actId="26606"/>
          <ac:spMkLst>
            <pc:docMk/>
            <pc:sldMk cId="4243520983" sldId="256"/>
            <ac:spMk id="22" creationId="{A44CD100-6267-4E62-AA64-2182A3A6A1C0}"/>
          </ac:spMkLst>
        </pc:spChg>
        <pc:spChg chg="add del">
          <ac:chgData name="Alexander SOFRONOVICH" userId="52d1c157-8340-4958-bae2-79133fe3e3a5" providerId="ADAL" clId="{B071F1E7-F163-4902-B771-F16F59C5757E}" dt="2022-05-17T06:30:29.733" v="8" actId="26606"/>
          <ac:spMkLst>
            <pc:docMk/>
            <pc:sldMk cId="4243520983" sldId="256"/>
            <ac:spMk id="23" creationId="{AF2F604E-43BE-4DC3-B983-E071523364F8}"/>
          </ac:spMkLst>
        </pc:spChg>
        <pc:spChg chg="add del">
          <ac:chgData name="Alexander SOFRONOVICH" userId="52d1c157-8340-4958-bae2-79133fe3e3a5" providerId="ADAL" clId="{B071F1E7-F163-4902-B771-F16F59C5757E}" dt="2022-05-17T06:30:29.733" v="8" actId="26606"/>
          <ac:spMkLst>
            <pc:docMk/>
            <pc:sldMk cId="4243520983" sldId="256"/>
            <ac:spMk id="24" creationId="{08C9B587-E65E-4B52-B37C-ABEBB6E87928}"/>
          </ac:spMkLst>
        </pc:spChg>
        <pc:spChg chg="add del">
          <ac:chgData name="Alexander SOFRONOVICH" userId="52d1c157-8340-4958-bae2-79133fe3e3a5" providerId="ADAL" clId="{B071F1E7-F163-4902-B771-F16F59C5757E}" dt="2022-05-17T06:30:33.427" v="10" actId="26606"/>
          <ac:spMkLst>
            <pc:docMk/>
            <pc:sldMk cId="4243520983" sldId="256"/>
            <ac:spMk id="26" creationId="{83AF9C6E-31D5-480C-AE10-9BA3E4ED1A5B}"/>
          </ac:spMkLst>
        </pc:spChg>
        <pc:spChg chg="add del">
          <ac:chgData name="Alexander SOFRONOVICH" userId="52d1c157-8340-4958-bae2-79133fe3e3a5" providerId="ADAL" clId="{B071F1E7-F163-4902-B771-F16F59C5757E}" dt="2022-05-17T06:30:33.427" v="10" actId="26606"/>
          <ac:spMkLst>
            <pc:docMk/>
            <pc:sldMk cId="4243520983" sldId="256"/>
            <ac:spMk id="28" creationId="{ED1BE14B-C94E-4A1A-B076-39CCA23043C5}"/>
          </ac:spMkLst>
        </pc:spChg>
        <pc:spChg chg="add del">
          <ac:chgData name="Alexander SOFRONOVICH" userId="52d1c157-8340-4958-bae2-79133fe3e3a5" providerId="ADAL" clId="{B071F1E7-F163-4902-B771-F16F59C5757E}" dt="2022-05-17T06:30:33.427" v="10" actId="26606"/>
          <ac:spMkLst>
            <pc:docMk/>
            <pc:sldMk cId="4243520983" sldId="256"/>
            <ac:spMk id="29" creationId="{504BBA99-27AB-4A46-A679-B01BBAC6803F}"/>
          </ac:spMkLst>
        </pc:spChg>
        <pc:spChg chg="add del">
          <ac:chgData name="Alexander SOFRONOVICH" userId="52d1c157-8340-4958-bae2-79133fe3e3a5" providerId="ADAL" clId="{B071F1E7-F163-4902-B771-F16F59C5757E}" dt="2022-05-17T06:30:44.052" v="12" actId="26606"/>
          <ac:spMkLst>
            <pc:docMk/>
            <pc:sldMk cId="4243520983" sldId="256"/>
            <ac:spMk id="31" creationId="{1DB043B4-68C6-45B9-82AC-A5800EADB8DB}"/>
          </ac:spMkLst>
        </pc:spChg>
        <pc:spChg chg="add del">
          <ac:chgData name="Alexander SOFRONOVICH" userId="52d1c157-8340-4958-bae2-79133fe3e3a5" providerId="ADAL" clId="{B071F1E7-F163-4902-B771-F16F59C5757E}" dt="2022-05-17T06:30:44.052" v="12" actId="26606"/>
          <ac:spMkLst>
            <pc:docMk/>
            <pc:sldMk cId="4243520983" sldId="256"/>
            <ac:spMk id="33" creationId="{5337EA23-6703-4C96-9EEB-A408CBDD67BD}"/>
          </ac:spMkLst>
        </pc:spChg>
        <pc:spChg chg="add del">
          <ac:chgData name="Alexander SOFRONOVICH" userId="52d1c157-8340-4958-bae2-79133fe3e3a5" providerId="ADAL" clId="{B071F1E7-F163-4902-B771-F16F59C5757E}" dt="2022-05-17T06:31:24.198" v="16" actId="26606"/>
          <ac:spMkLst>
            <pc:docMk/>
            <pc:sldMk cId="4243520983" sldId="256"/>
            <ac:spMk id="41" creationId="{54A6836E-C603-43CB-9DA7-89D8E3FA3838}"/>
          </ac:spMkLst>
        </pc:spChg>
        <pc:spChg chg="add del">
          <ac:chgData name="Alexander SOFRONOVICH" userId="52d1c157-8340-4958-bae2-79133fe3e3a5" providerId="ADAL" clId="{B071F1E7-F163-4902-B771-F16F59C5757E}" dt="2022-05-17T06:31:24.198" v="16" actId="26606"/>
          <ac:spMkLst>
            <pc:docMk/>
            <pc:sldMk cId="4243520983" sldId="256"/>
            <ac:spMk id="42" creationId="{296007DD-F9BF-4F0F-B8C6-C514B2841971}"/>
          </ac:spMkLst>
        </pc:spChg>
        <pc:spChg chg="add">
          <ac:chgData name="Alexander SOFRONOVICH" userId="52d1c157-8340-4958-bae2-79133fe3e3a5" providerId="ADAL" clId="{B071F1E7-F163-4902-B771-F16F59C5757E}" dt="2022-05-17T06:31:24.230" v="17" actId="26606"/>
          <ac:spMkLst>
            <pc:docMk/>
            <pc:sldMk cId="4243520983" sldId="256"/>
            <ac:spMk id="54" creationId="{A38827F1-3359-44F6-9009-43AE2B17FEAD}"/>
          </ac:spMkLst>
        </pc:spChg>
        <pc:spChg chg="add">
          <ac:chgData name="Alexander SOFRONOVICH" userId="52d1c157-8340-4958-bae2-79133fe3e3a5" providerId="ADAL" clId="{B071F1E7-F163-4902-B771-F16F59C5757E}" dt="2022-05-17T06:31:24.230" v="17" actId="26606"/>
          <ac:spMkLst>
            <pc:docMk/>
            <pc:sldMk cId="4243520983" sldId="256"/>
            <ac:spMk id="55" creationId="{17AFAD67-5350-4773-886F-D6DD7E66DB04}"/>
          </ac:spMkLst>
        </pc:spChg>
        <pc:grpChg chg="add del">
          <ac:chgData name="Alexander SOFRONOVICH" userId="52d1c157-8340-4958-bae2-79133fe3e3a5" providerId="ADAL" clId="{B071F1E7-F163-4902-B771-F16F59C5757E}" dt="2022-05-17T06:30:48.842" v="14" actId="26606"/>
          <ac:grpSpMkLst>
            <pc:docMk/>
            <pc:sldMk cId="4243520983" sldId="256"/>
            <ac:grpSpMk id="12" creationId="{721D730E-1F97-4071-B143-B05E6D2599BC}"/>
          </ac:grpSpMkLst>
        </pc:grpChg>
        <pc:grpChg chg="add del">
          <ac:chgData name="Alexander SOFRONOVICH" userId="52d1c157-8340-4958-bae2-79133fe3e3a5" providerId="ADAL" clId="{B071F1E7-F163-4902-B771-F16F59C5757E}" dt="2022-05-17T06:31:24.198" v="16" actId="26606"/>
          <ac:grpSpMkLst>
            <pc:docMk/>
            <pc:sldMk cId="4243520983" sldId="256"/>
            <ac:grpSpMk id="43" creationId="{8A0FAFCA-5C96-453B-83B7-A9AEF7F18960}"/>
          </ac:grpSpMkLst>
        </pc:grpChg>
        <pc:grpChg chg="add del">
          <ac:chgData name="Alexander SOFRONOVICH" userId="52d1c157-8340-4958-bae2-79133fe3e3a5" providerId="ADAL" clId="{B071F1E7-F163-4902-B771-F16F59C5757E}" dt="2022-05-17T06:31:24.198" v="16" actId="26606"/>
          <ac:grpSpMkLst>
            <pc:docMk/>
            <pc:sldMk cId="4243520983" sldId="256"/>
            <ac:grpSpMk id="48" creationId="{CD0398DD-AD75-4E2B-A3C6-35073082A8B4}"/>
          </ac:grpSpMkLst>
        </pc:grpChg>
        <pc:grpChg chg="add">
          <ac:chgData name="Alexander SOFRONOVICH" userId="52d1c157-8340-4958-bae2-79133fe3e3a5" providerId="ADAL" clId="{B071F1E7-F163-4902-B771-F16F59C5757E}" dt="2022-05-17T06:31:24.230" v="17" actId="26606"/>
          <ac:grpSpMkLst>
            <pc:docMk/>
            <pc:sldMk cId="4243520983" sldId="256"/>
            <ac:grpSpMk id="57" creationId="{654AC0FE-C43D-49AC-9730-284354DEC86E}"/>
          </ac:grpSpMkLst>
        </pc:grpChg>
        <pc:picChg chg="add del mod">
          <ac:chgData name="Alexander SOFRONOVICH" userId="52d1c157-8340-4958-bae2-79133fe3e3a5" providerId="ADAL" clId="{B071F1E7-F163-4902-B771-F16F59C5757E}" dt="2022-05-17T06:30:23.819" v="4" actId="26606"/>
          <ac:picMkLst>
            <pc:docMk/>
            <pc:sldMk cId="4243520983" sldId="256"/>
            <ac:picMk id="4" creationId="{4B57CCEB-C05E-89B8-CC54-92ECFDFD2407}"/>
          </ac:picMkLst>
        </pc:picChg>
        <pc:picChg chg="add del">
          <ac:chgData name="Alexander SOFRONOVICH" userId="52d1c157-8340-4958-bae2-79133fe3e3a5" providerId="ADAL" clId="{B071F1E7-F163-4902-B771-F16F59C5757E}" dt="2022-05-17T06:30:26.572" v="6" actId="26606"/>
          <ac:picMkLst>
            <pc:docMk/>
            <pc:sldMk cId="4243520983" sldId="256"/>
            <ac:picMk id="16" creationId="{8ABB9EBB-21A6-6077-C563-9A73A4D24BC1}"/>
          </ac:picMkLst>
        </pc:picChg>
        <pc:picChg chg="add del">
          <ac:chgData name="Alexander SOFRONOVICH" userId="52d1c157-8340-4958-bae2-79133fe3e3a5" providerId="ADAL" clId="{B071F1E7-F163-4902-B771-F16F59C5757E}" dt="2022-05-17T06:30:29.733" v="8" actId="26606"/>
          <ac:picMkLst>
            <pc:docMk/>
            <pc:sldMk cId="4243520983" sldId="256"/>
            <ac:picMk id="21" creationId="{3A85585B-2DE5-97B3-6164-613D6123E887}"/>
          </ac:picMkLst>
        </pc:picChg>
        <pc:picChg chg="add del">
          <ac:chgData name="Alexander SOFRONOVICH" userId="52d1c157-8340-4958-bae2-79133fe3e3a5" providerId="ADAL" clId="{B071F1E7-F163-4902-B771-F16F59C5757E}" dt="2022-05-17T06:30:33.427" v="10" actId="26606"/>
          <ac:picMkLst>
            <pc:docMk/>
            <pc:sldMk cId="4243520983" sldId="256"/>
            <ac:picMk id="27" creationId="{6022119C-4C62-78E4-3C6B-E3BB81D281C3}"/>
          </ac:picMkLst>
        </pc:picChg>
        <pc:picChg chg="add del">
          <ac:chgData name="Alexander SOFRONOVICH" userId="52d1c157-8340-4958-bae2-79133fe3e3a5" providerId="ADAL" clId="{B071F1E7-F163-4902-B771-F16F59C5757E}" dt="2022-05-17T06:30:44.052" v="12" actId="26606"/>
          <ac:picMkLst>
            <pc:docMk/>
            <pc:sldMk cId="4243520983" sldId="256"/>
            <ac:picMk id="32" creationId="{99357BFB-7E62-3C1B-8B52-BA787D786D98}"/>
          </ac:picMkLst>
        </pc:picChg>
        <pc:picChg chg="add del mod">
          <ac:chgData name="Alexander SOFRONOVICH" userId="52d1c157-8340-4958-bae2-79133fe3e3a5" providerId="ADAL" clId="{B071F1E7-F163-4902-B771-F16F59C5757E}" dt="2022-05-17T06:32:26.017" v="32" actId="21"/>
          <ac:picMkLst>
            <pc:docMk/>
            <pc:sldMk cId="4243520983" sldId="256"/>
            <ac:picMk id="56" creationId="{C0B1FB23-2C9E-9CDB-7B63-6A0B0A74A9DC}"/>
          </ac:picMkLst>
        </pc:picChg>
      </pc:sldChg>
      <pc:sldChg chg="addSp delSp modSp new del mod setBg setFolMasterObjs setClrOvrMap">
        <pc:chgData name="Alexander SOFRONOVICH" userId="52d1c157-8340-4958-bae2-79133fe3e3a5" providerId="ADAL" clId="{B071F1E7-F163-4902-B771-F16F59C5757E}" dt="2022-05-17T07:54:36.041" v="1480" actId="47"/>
        <pc:sldMkLst>
          <pc:docMk/>
          <pc:sldMk cId="4280593025" sldId="256"/>
        </pc:sldMkLst>
        <pc:spChg chg="mod">
          <ac:chgData name="Alexander SOFRONOVICH" userId="52d1c157-8340-4958-bae2-79133fe3e3a5" providerId="ADAL" clId="{B071F1E7-F163-4902-B771-F16F59C5757E}" dt="2022-05-17T07:03:17.292" v="1051" actId="26606"/>
          <ac:spMkLst>
            <pc:docMk/>
            <pc:sldMk cId="4280593025" sldId="256"/>
            <ac:spMk id="2" creationId="{C1094CB6-58A7-4554-A5D5-D975B573C3F5}"/>
          </ac:spMkLst>
        </pc:spChg>
        <pc:spChg chg="mod">
          <ac:chgData name="Alexander SOFRONOVICH" userId="52d1c157-8340-4958-bae2-79133fe3e3a5" providerId="ADAL" clId="{B071F1E7-F163-4902-B771-F16F59C5757E}" dt="2022-05-17T07:03:17.292" v="1051" actId="26606"/>
          <ac:spMkLst>
            <pc:docMk/>
            <pc:sldMk cId="4280593025" sldId="256"/>
            <ac:spMk id="3" creationId="{472DF35C-6CB3-40E1-9F52-C95C28E7CF23}"/>
          </ac:spMkLst>
        </pc:spChg>
        <pc:spChg chg="add del">
          <ac:chgData name="Alexander SOFRONOVICH" userId="52d1c157-8340-4958-bae2-79133fe3e3a5" providerId="ADAL" clId="{B071F1E7-F163-4902-B771-F16F59C5757E}" dt="2022-05-17T06:39:10.285" v="83" actId="26606"/>
          <ac:spMkLst>
            <pc:docMk/>
            <pc:sldMk cId="4280593025" sldId="256"/>
            <ac:spMk id="11" creationId="{D6A5485D-4AF6-47BA-8BB1-44D0639B9FA6}"/>
          </ac:spMkLst>
        </pc:spChg>
        <pc:spChg chg="add del">
          <ac:chgData name="Alexander SOFRONOVICH" userId="52d1c157-8340-4958-bae2-79133fe3e3a5" providerId="ADAL" clId="{B071F1E7-F163-4902-B771-F16F59C5757E}" dt="2022-05-17T06:39:10.285" v="83" actId="26606"/>
          <ac:spMkLst>
            <pc:docMk/>
            <pc:sldMk cId="4280593025" sldId="256"/>
            <ac:spMk id="13" creationId="{E9B141D4-C8D6-48AA-95E4-9D7277D2A93D}"/>
          </ac:spMkLst>
        </pc:spChg>
        <pc:spChg chg="add del">
          <ac:chgData name="Alexander SOFRONOVICH" userId="52d1c157-8340-4958-bae2-79133fe3e3a5" providerId="ADAL" clId="{B071F1E7-F163-4902-B771-F16F59C5757E}" dt="2022-05-17T06:39:16.600" v="85" actId="26606"/>
          <ac:spMkLst>
            <pc:docMk/>
            <pc:sldMk cId="4280593025" sldId="256"/>
            <ac:spMk id="20" creationId="{916F6374-2300-41FF-BA7E-22FADCD95D3B}"/>
          </ac:spMkLst>
        </pc:spChg>
        <pc:spChg chg="add del">
          <ac:chgData name="Alexander SOFRONOVICH" userId="52d1c157-8340-4958-bae2-79133fe3e3a5" providerId="ADAL" clId="{B071F1E7-F163-4902-B771-F16F59C5757E}" dt="2022-05-17T06:39:16.600" v="85" actId="26606"/>
          <ac:spMkLst>
            <pc:docMk/>
            <pc:sldMk cId="4280593025" sldId="256"/>
            <ac:spMk id="21" creationId="{90864D9E-0A0C-482E-86DE-9C4E729C38D7}"/>
          </ac:spMkLst>
        </pc:spChg>
        <pc:spChg chg="add del">
          <ac:chgData name="Alexander SOFRONOVICH" userId="52d1c157-8340-4958-bae2-79133fe3e3a5" providerId="ADAL" clId="{B071F1E7-F163-4902-B771-F16F59C5757E}" dt="2022-05-17T07:03:17.292" v="1051" actId="26606"/>
          <ac:spMkLst>
            <pc:docMk/>
            <pc:sldMk cId="4280593025" sldId="256"/>
            <ac:spMk id="23" creationId="{E2748806-3AF5-4078-830A-C1F26BF1B200}"/>
          </ac:spMkLst>
        </pc:spChg>
        <pc:spChg chg="add del">
          <ac:chgData name="Alexander SOFRONOVICH" userId="52d1c157-8340-4958-bae2-79133fe3e3a5" providerId="ADAL" clId="{B071F1E7-F163-4902-B771-F16F59C5757E}" dt="2022-05-17T07:03:17.292" v="1051" actId="26606"/>
          <ac:spMkLst>
            <pc:docMk/>
            <pc:sldMk cId="4280593025" sldId="256"/>
            <ac:spMk id="24" creationId="{34FBEBF3-C941-4CB0-8AC2-3B50E1371BBF}"/>
          </ac:spMkLst>
        </pc:spChg>
        <pc:spChg chg="add del">
          <ac:chgData name="Alexander SOFRONOVICH" userId="52d1c157-8340-4958-bae2-79133fe3e3a5" providerId="ADAL" clId="{B071F1E7-F163-4902-B771-F16F59C5757E}" dt="2022-05-17T06:48:15.564" v="1047" actId="26606"/>
          <ac:spMkLst>
            <pc:docMk/>
            <pc:sldMk cId="4280593025" sldId="256"/>
            <ac:spMk id="29" creationId="{E2748806-3AF5-4078-830A-C1F26BF1B200}"/>
          </ac:spMkLst>
        </pc:spChg>
        <pc:spChg chg="add del">
          <ac:chgData name="Alexander SOFRONOVICH" userId="52d1c157-8340-4958-bae2-79133fe3e3a5" providerId="ADAL" clId="{B071F1E7-F163-4902-B771-F16F59C5757E}" dt="2022-05-17T06:48:15.564" v="1047" actId="26606"/>
          <ac:spMkLst>
            <pc:docMk/>
            <pc:sldMk cId="4280593025" sldId="256"/>
            <ac:spMk id="31" creationId="{34FBEBF3-C941-4CB0-8AC2-3B50E1371BBF}"/>
          </ac:spMkLst>
        </pc:spChg>
        <pc:spChg chg="add del">
          <ac:chgData name="Alexander SOFRONOVICH" userId="52d1c157-8340-4958-bae2-79133fe3e3a5" providerId="ADAL" clId="{B071F1E7-F163-4902-B771-F16F59C5757E}" dt="2022-05-17T06:48:16.685" v="1049" actId="26606"/>
          <ac:spMkLst>
            <pc:docMk/>
            <pc:sldMk cId="4280593025" sldId="256"/>
            <ac:spMk id="40" creationId="{A38827F1-3359-44F6-9009-43AE2B17FEAD}"/>
          </ac:spMkLst>
        </pc:spChg>
        <pc:spChg chg="add del">
          <ac:chgData name="Alexander SOFRONOVICH" userId="52d1c157-8340-4958-bae2-79133fe3e3a5" providerId="ADAL" clId="{B071F1E7-F163-4902-B771-F16F59C5757E}" dt="2022-05-17T06:48:16.685" v="1049" actId="26606"/>
          <ac:spMkLst>
            <pc:docMk/>
            <pc:sldMk cId="4280593025" sldId="256"/>
            <ac:spMk id="41" creationId="{17AFAD67-5350-4773-886F-D6DD7E66DB04}"/>
          </ac:spMkLst>
        </pc:spChg>
        <pc:spChg chg="add del">
          <ac:chgData name="Alexander SOFRONOVICH" userId="52d1c157-8340-4958-bae2-79133fe3e3a5" providerId="ADAL" clId="{B071F1E7-F163-4902-B771-F16F59C5757E}" dt="2022-05-17T07:03:17.292" v="1051" actId="26606"/>
          <ac:spMkLst>
            <pc:docMk/>
            <pc:sldMk cId="4280593025" sldId="256"/>
            <ac:spMk id="43" creationId="{E2748806-3AF5-4078-830A-C1F26BF1B200}"/>
          </ac:spMkLst>
        </pc:spChg>
        <pc:spChg chg="add del">
          <ac:chgData name="Alexander SOFRONOVICH" userId="52d1c157-8340-4958-bae2-79133fe3e3a5" providerId="ADAL" clId="{B071F1E7-F163-4902-B771-F16F59C5757E}" dt="2022-05-17T07:03:17.292" v="1051" actId="26606"/>
          <ac:spMkLst>
            <pc:docMk/>
            <pc:sldMk cId="4280593025" sldId="256"/>
            <ac:spMk id="44" creationId="{EA095E96-319D-4055-AD99-41FEB4030044}"/>
          </ac:spMkLst>
        </pc:spChg>
        <pc:grpChg chg="add del">
          <ac:chgData name="Alexander SOFRONOVICH" userId="52d1c157-8340-4958-bae2-79133fe3e3a5" providerId="ADAL" clId="{B071F1E7-F163-4902-B771-F16F59C5757E}" dt="2022-05-17T06:39:16.600" v="85" actId="26606"/>
          <ac:grpSpMkLst>
            <pc:docMk/>
            <pc:sldMk cId="4280593025" sldId="256"/>
            <ac:grpSpMk id="15" creationId="{859EF20D-5821-4F54-BD14-AB7D16330F88}"/>
          </ac:grpSpMkLst>
        </pc:grpChg>
        <pc:grpChg chg="add del">
          <ac:chgData name="Alexander SOFRONOVICH" userId="52d1c157-8340-4958-bae2-79133fe3e3a5" providerId="ADAL" clId="{B071F1E7-F163-4902-B771-F16F59C5757E}" dt="2022-05-17T06:48:16.685" v="1049" actId="26606"/>
          <ac:grpSpMkLst>
            <pc:docMk/>
            <pc:sldMk cId="4280593025" sldId="256"/>
            <ac:grpSpMk id="33" creationId="{3914D2BD-3C47-433D-81FE-DC6C39595F0E}"/>
          </ac:grpSpMkLst>
        </pc:grpChg>
        <pc:grpChg chg="add del">
          <ac:chgData name="Alexander SOFRONOVICH" userId="52d1c157-8340-4958-bae2-79133fe3e3a5" providerId="ADAL" clId="{B071F1E7-F163-4902-B771-F16F59C5757E}" dt="2022-05-17T07:03:17.292" v="1051" actId="26606"/>
          <ac:grpSpMkLst>
            <pc:docMk/>
            <pc:sldMk cId="4280593025" sldId="256"/>
            <ac:grpSpMk id="45" creationId="{5BD45F14-841E-4217-A66A-E1718D7BD719}"/>
          </ac:grpSpMkLst>
        </pc:grpChg>
        <pc:picChg chg="add mod ord">
          <ac:chgData name="Alexander SOFRONOVICH" userId="52d1c157-8340-4958-bae2-79133fe3e3a5" providerId="ADAL" clId="{B071F1E7-F163-4902-B771-F16F59C5757E}" dt="2022-05-17T06:40:11.886" v="97" actId="1076"/>
          <ac:picMkLst>
            <pc:docMk/>
            <pc:sldMk cId="4280593025" sldId="256"/>
            <ac:picMk id="4" creationId="{3EBCACF1-DDFC-4270-9889-015BDF47FAFA}"/>
          </ac:picMkLst>
        </pc:picChg>
        <pc:picChg chg="add del mod ord modCrop">
          <ac:chgData name="Alexander SOFRONOVICH" userId="52d1c157-8340-4958-bae2-79133fe3e3a5" providerId="ADAL" clId="{B071F1E7-F163-4902-B771-F16F59C5757E}" dt="2022-05-17T07:03:31.709" v="1070" actId="21"/>
          <ac:picMkLst>
            <pc:docMk/>
            <pc:sldMk cId="4280593025" sldId="256"/>
            <ac:picMk id="6" creationId="{FB2B5673-9BE4-4BDC-8797-586CADB14612}"/>
          </ac:picMkLst>
        </pc:picChg>
      </pc:sldChg>
      <pc:sldChg chg="addSp delSp modSp new del mod setBg setFolMasterObjs chgLayout">
        <pc:chgData name="Alexander SOFRONOVICH" userId="52d1c157-8340-4958-bae2-79133fe3e3a5" providerId="ADAL" clId="{B071F1E7-F163-4902-B771-F16F59C5757E}" dt="2022-05-17T07:54:35.339" v="1479" actId="47"/>
        <pc:sldMkLst>
          <pc:docMk/>
          <pc:sldMk cId="1885928783" sldId="257"/>
        </pc:sldMkLst>
        <pc:spChg chg="del">
          <ac:chgData name="Alexander SOFRONOVICH" userId="52d1c157-8340-4958-bae2-79133fe3e3a5" providerId="ADAL" clId="{B071F1E7-F163-4902-B771-F16F59C5757E}" dt="2022-05-17T07:03:47.364" v="1072" actId="6264"/>
          <ac:spMkLst>
            <pc:docMk/>
            <pc:sldMk cId="1885928783" sldId="257"/>
            <ac:spMk id="2" creationId="{C266849A-041B-4128-8B8E-D137C88097A3}"/>
          </ac:spMkLst>
        </pc:spChg>
        <pc:spChg chg="del">
          <ac:chgData name="Alexander SOFRONOVICH" userId="52d1c157-8340-4958-bae2-79133fe3e3a5" providerId="ADAL" clId="{B071F1E7-F163-4902-B771-F16F59C5757E}" dt="2022-05-17T07:03:47.364" v="1072" actId="6264"/>
          <ac:spMkLst>
            <pc:docMk/>
            <pc:sldMk cId="1885928783" sldId="257"/>
            <ac:spMk id="3" creationId="{3C823564-84D0-47C7-A3AB-52D1335150B7}"/>
          </ac:spMkLst>
        </pc:spChg>
        <pc:spChg chg="add del mod ord">
          <ac:chgData name="Alexander SOFRONOVICH" userId="52d1c157-8340-4958-bae2-79133fe3e3a5" providerId="ADAL" clId="{B071F1E7-F163-4902-B771-F16F59C5757E}" dt="2022-05-17T07:52:13.526" v="1458" actId="21"/>
          <ac:spMkLst>
            <pc:docMk/>
            <pc:sldMk cId="1885928783" sldId="257"/>
            <ac:spMk id="4" creationId="{BDB2D056-82F0-47B1-9E31-692D4A399E73}"/>
          </ac:spMkLst>
        </pc:spChg>
        <pc:spChg chg="add del mod ord">
          <ac:chgData name="Alexander SOFRONOVICH" userId="52d1c157-8340-4958-bae2-79133fe3e3a5" providerId="ADAL" clId="{B071F1E7-F163-4902-B771-F16F59C5757E}" dt="2022-05-17T07:52:13.526" v="1458" actId="21"/>
          <ac:spMkLst>
            <pc:docMk/>
            <pc:sldMk cId="1885928783" sldId="257"/>
            <ac:spMk id="5" creationId="{49A0C8A7-6452-4134-80C0-58F4C666E7C0}"/>
          </ac:spMkLst>
        </pc:spChg>
        <pc:spChg chg="add mod">
          <ac:chgData name="Alexander SOFRONOVICH" userId="52d1c157-8340-4958-bae2-79133fe3e3a5" providerId="ADAL" clId="{B071F1E7-F163-4902-B771-F16F59C5757E}" dt="2022-05-17T07:52:13.526" v="1458" actId="21"/>
          <ac:spMkLst>
            <pc:docMk/>
            <pc:sldMk cId="1885928783" sldId="257"/>
            <ac:spMk id="8" creationId="{D80DE6A2-58CC-40CE-9001-7B79BC03D563}"/>
          </ac:spMkLst>
        </pc:spChg>
        <pc:spChg chg="add mod">
          <ac:chgData name="Alexander SOFRONOVICH" userId="52d1c157-8340-4958-bae2-79133fe3e3a5" providerId="ADAL" clId="{B071F1E7-F163-4902-B771-F16F59C5757E}" dt="2022-05-17T07:52:13.526" v="1458" actId="21"/>
          <ac:spMkLst>
            <pc:docMk/>
            <pc:sldMk cId="1885928783" sldId="257"/>
            <ac:spMk id="10" creationId="{D88FF272-7898-43A1-BB0B-04842A644120}"/>
          </ac:spMkLst>
        </pc:spChg>
        <pc:spChg chg="add">
          <ac:chgData name="Alexander SOFRONOVICH" userId="52d1c157-8340-4958-bae2-79133fe3e3a5" providerId="ADAL" clId="{B071F1E7-F163-4902-B771-F16F59C5757E}" dt="2022-05-17T07:04:23.066" v="1079" actId="26606"/>
          <ac:spMkLst>
            <pc:docMk/>
            <pc:sldMk cId="1885928783" sldId="257"/>
            <ac:spMk id="11" creationId="{916F6374-2300-41FF-BA7E-22FADCD95D3B}"/>
          </ac:spMkLst>
        </pc:spChg>
        <pc:spChg chg="add">
          <ac:chgData name="Alexander SOFRONOVICH" userId="52d1c157-8340-4958-bae2-79133fe3e3a5" providerId="ADAL" clId="{B071F1E7-F163-4902-B771-F16F59C5757E}" dt="2022-05-17T07:04:23.066" v="1079" actId="26606"/>
          <ac:spMkLst>
            <pc:docMk/>
            <pc:sldMk cId="1885928783" sldId="257"/>
            <ac:spMk id="13" creationId="{90864D9E-0A0C-482E-86DE-9C4E729C38D7}"/>
          </ac:spMkLst>
        </pc:spChg>
        <pc:grpChg chg="add">
          <ac:chgData name="Alexander SOFRONOVICH" userId="52d1c157-8340-4958-bae2-79133fe3e3a5" providerId="ADAL" clId="{B071F1E7-F163-4902-B771-F16F59C5757E}" dt="2022-05-17T07:04:23.066" v="1079" actId="26606"/>
          <ac:grpSpMkLst>
            <pc:docMk/>
            <pc:sldMk cId="1885928783" sldId="257"/>
            <ac:grpSpMk id="15" creationId="{859EF20D-5821-4F54-BD14-AB7D16330F88}"/>
          </ac:grpSpMkLst>
        </pc:grpChg>
        <pc:picChg chg="add del mod">
          <ac:chgData name="Alexander SOFRONOVICH" userId="52d1c157-8340-4958-bae2-79133fe3e3a5" providerId="ADAL" clId="{B071F1E7-F163-4902-B771-F16F59C5757E}" dt="2022-05-17T07:52:13.526" v="1458" actId="21"/>
          <ac:picMkLst>
            <pc:docMk/>
            <pc:sldMk cId="1885928783" sldId="257"/>
            <ac:picMk id="6" creationId="{CF58D777-D594-4F49-87E8-89DED88D7E0B}"/>
          </ac:picMkLst>
        </pc:picChg>
        <pc:picChg chg="add del mod">
          <ac:chgData name="Alexander SOFRONOVICH" userId="52d1c157-8340-4958-bae2-79133fe3e3a5" providerId="ADAL" clId="{B071F1E7-F163-4902-B771-F16F59C5757E}" dt="2022-05-17T07:52:13.526" v="1458" actId="21"/>
          <ac:picMkLst>
            <pc:docMk/>
            <pc:sldMk cId="1885928783" sldId="257"/>
            <ac:picMk id="14" creationId="{49AD2AEA-4017-4A7D-A68D-10678594CA01}"/>
          </ac:picMkLst>
        </pc:picChg>
      </pc:sldChg>
      <pc:sldChg chg="addSp modSp new del mod">
        <pc:chgData name="Alexander SOFRONOVICH" userId="52d1c157-8340-4958-bae2-79133fe3e3a5" providerId="ADAL" clId="{B071F1E7-F163-4902-B771-F16F59C5757E}" dt="2022-05-17T06:34:21.245" v="43" actId="47"/>
        <pc:sldMkLst>
          <pc:docMk/>
          <pc:sldMk cId="2895094603" sldId="257"/>
        </pc:sldMkLst>
        <pc:picChg chg="add mod">
          <ac:chgData name="Alexander SOFRONOVICH" userId="52d1c157-8340-4958-bae2-79133fe3e3a5" providerId="ADAL" clId="{B071F1E7-F163-4902-B771-F16F59C5757E}" dt="2022-05-17T06:33:47.753" v="41" actId="1076"/>
          <ac:picMkLst>
            <pc:docMk/>
            <pc:sldMk cId="2895094603" sldId="257"/>
            <ac:picMk id="4" creationId="{302ECB93-D245-4D73-B60B-B0B65391FE7D}"/>
          </ac:picMkLst>
        </pc:picChg>
      </pc:sldChg>
      <pc:sldChg chg="addSp delSp modSp new del mod setBg">
        <pc:chgData name="Alexander SOFRONOVICH" userId="52d1c157-8340-4958-bae2-79133fe3e3a5" providerId="ADAL" clId="{B071F1E7-F163-4902-B771-F16F59C5757E}" dt="2022-05-17T06:34:21.245" v="43" actId="47"/>
        <pc:sldMkLst>
          <pc:docMk/>
          <pc:sldMk cId="3671088800" sldId="258"/>
        </pc:sldMkLst>
        <pc:spChg chg="del">
          <ac:chgData name="Alexander SOFRONOVICH" userId="52d1c157-8340-4958-bae2-79133fe3e3a5" providerId="ADAL" clId="{B071F1E7-F163-4902-B771-F16F59C5757E}" dt="2022-05-17T06:33:14.132" v="37" actId="478"/>
          <ac:spMkLst>
            <pc:docMk/>
            <pc:sldMk cId="3671088800" sldId="258"/>
            <ac:spMk id="2" creationId="{316B4488-0578-446B-AA81-BD4823D5BA5A}"/>
          </ac:spMkLst>
        </pc:spChg>
        <pc:spChg chg="del">
          <ac:chgData name="Alexander SOFRONOVICH" userId="52d1c157-8340-4958-bae2-79133fe3e3a5" providerId="ADAL" clId="{B071F1E7-F163-4902-B771-F16F59C5757E}" dt="2022-05-17T06:33:15.504" v="38" actId="478"/>
          <ac:spMkLst>
            <pc:docMk/>
            <pc:sldMk cId="3671088800" sldId="258"/>
            <ac:spMk id="3" creationId="{54E456B9-A984-47B3-A722-3AD7770A50F4}"/>
          </ac:spMkLst>
        </pc:spChg>
        <pc:picChg chg="add mod">
          <ac:chgData name="Alexander SOFRONOVICH" userId="52d1c157-8340-4958-bae2-79133fe3e3a5" providerId="ADAL" clId="{B071F1E7-F163-4902-B771-F16F59C5757E}" dt="2022-05-17T06:33:19.082" v="39"/>
          <ac:picMkLst>
            <pc:docMk/>
            <pc:sldMk cId="3671088800" sldId="258"/>
            <ac:picMk id="4" creationId="{939F7989-14B2-4A8E-9902-0ECFDCA8D677}"/>
          </ac:picMkLst>
        </pc:picChg>
      </pc:sldChg>
      <pc:sldChg chg="addSp delSp modSp new mod setBg setFolMasterObjs addAnim delAnim delDesignElem chgLayout">
        <pc:chgData name="Alexander SOFRONOVICH" userId="52d1c157-8340-4958-bae2-79133fe3e3a5" providerId="ADAL" clId="{B071F1E7-F163-4902-B771-F16F59C5757E}" dt="2022-05-20T08:18:35.376" v="3679" actId="1076"/>
        <pc:sldMkLst>
          <pc:docMk/>
          <pc:sldMk cId="4102772132" sldId="258"/>
        </pc:sldMkLst>
        <pc:spChg chg="del mod">
          <ac:chgData name="Alexander SOFRONOVICH" userId="52d1c157-8340-4958-bae2-79133fe3e3a5" providerId="ADAL" clId="{B071F1E7-F163-4902-B771-F16F59C5757E}" dt="2022-05-17T07:53:13.409" v="1467" actId="6264"/>
          <ac:spMkLst>
            <pc:docMk/>
            <pc:sldMk cId="4102772132" sldId="258"/>
            <ac:spMk id="2" creationId="{123CAFFE-BFAF-4EA0-9CB1-A308CC3FB5DD}"/>
          </ac:spMkLst>
        </pc:spChg>
        <pc:spChg chg="del">
          <ac:chgData name="Alexander SOFRONOVICH" userId="52d1c157-8340-4958-bae2-79133fe3e3a5" providerId="ADAL" clId="{B071F1E7-F163-4902-B771-F16F59C5757E}" dt="2022-05-17T07:53:13.409" v="1467" actId="6264"/>
          <ac:spMkLst>
            <pc:docMk/>
            <pc:sldMk cId="4102772132" sldId="258"/>
            <ac:spMk id="3" creationId="{1D651D00-28E3-47D7-93FE-4CCE81193966}"/>
          </ac:spMkLst>
        </pc:spChg>
        <pc:spChg chg="add del mod ord">
          <ac:chgData name="Alexander SOFRONOVICH" userId="52d1c157-8340-4958-bae2-79133fe3e3a5" providerId="ADAL" clId="{B071F1E7-F163-4902-B771-F16F59C5757E}" dt="2022-05-17T07:53:54.363" v="1475" actId="478"/>
          <ac:spMkLst>
            <pc:docMk/>
            <pc:sldMk cId="4102772132" sldId="258"/>
            <ac:spMk id="4" creationId="{176B8DCC-42DA-492C-B761-4D0D4989E08F}"/>
          </ac:spMkLst>
        </pc:spChg>
        <pc:spChg chg="add del mod ord">
          <ac:chgData name="Alexander SOFRONOVICH" userId="52d1c157-8340-4958-bae2-79133fe3e3a5" providerId="ADAL" clId="{B071F1E7-F163-4902-B771-F16F59C5757E}" dt="2022-05-17T07:53:55.866" v="1476" actId="478"/>
          <ac:spMkLst>
            <pc:docMk/>
            <pc:sldMk cId="4102772132" sldId="258"/>
            <ac:spMk id="5" creationId="{C28C8B1C-907C-4CA7-BF84-3A19B0FC92B4}"/>
          </ac:spMkLst>
        </pc:spChg>
        <pc:spChg chg="add mod">
          <ac:chgData name="Alexander SOFRONOVICH" userId="52d1c157-8340-4958-bae2-79133fe3e3a5" providerId="ADAL" clId="{B071F1E7-F163-4902-B771-F16F59C5757E}" dt="2022-05-17T14:20:18.127" v="3653" actId="27636"/>
          <ac:spMkLst>
            <pc:docMk/>
            <pc:sldMk cId="4102772132" sldId="258"/>
            <ac:spMk id="6" creationId="{0842B56D-F3EF-4D59-9F69-5946CC7EF5B1}"/>
          </ac:spMkLst>
        </pc:spChg>
        <pc:spChg chg="add mod">
          <ac:chgData name="Alexander SOFRONOVICH" userId="52d1c157-8340-4958-bae2-79133fe3e3a5" providerId="ADAL" clId="{B071F1E7-F163-4902-B771-F16F59C5757E}" dt="2022-05-17T14:20:31.014" v="3654" actId="2711"/>
          <ac:spMkLst>
            <pc:docMk/>
            <pc:sldMk cId="4102772132" sldId="258"/>
            <ac:spMk id="7" creationId="{663DF7C1-4EE8-498F-A8B9-7D94C1E3EF06}"/>
          </ac:spMkLst>
        </pc:spChg>
        <pc:spChg chg="add del">
          <ac:chgData name="Alexander SOFRONOVICH" userId="52d1c157-8340-4958-bae2-79133fe3e3a5" providerId="ADAL" clId="{B071F1E7-F163-4902-B771-F16F59C5757E}" dt="2022-05-17T14:04:59.900" v="3530" actId="26606"/>
          <ac:spMkLst>
            <pc:docMk/>
            <pc:sldMk cId="4102772132" sldId="258"/>
            <ac:spMk id="11" creationId="{E2748806-3AF5-4078-830A-C1F26BF1B200}"/>
          </ac:spMkLst>
        </pc:spChg>
        <pc:spChg chg="add del">
          <ac:chgData name="Alexander SOFRONOVICH" userId="52d1c157-8340-4958-bae2-79133fe3e3a5" providerId="ADAL" clId="{B071F1E7-F163-4902-B771-F16F59C5757E}" dt="2022-05-17T14:04:59.900" v="3530" actId="26606"/>
          <ac:spMkLst>
            <pc:docMk/>
            <pc:sldMk cId="4102772132" sldId="258"/>
            <ac:spMk id="12" creationId="{34FBEBF3-C941-4CB0-8AC2-3B50E1371BBF}"/>
          </ac:spMkLst>
        </pc:spChg>
        <pc:spChg chg="add del">
          <ac:chgData name="Alexander SOFRONOVICH" userId="52d1c157-8340-4958-bae2-79133fe3e3a5" providerId="ADAL" clId="{B071F1E7-F163-4902-B771-F16F59C5757E}" dt="2022-05-17T13:54:09.605" v="3260" actId="26606"/>
          <ac:spMkLst>
            <pc:docMk/>
            <pc:sldMk cId="4102772132" sldId="258"/>
            <ac:spMk id="14" creationId="{E2748806-3AF5-4078-830A-C1F26BF1B200}"/>
          </ac:spMkLst>
        </pc:spChg>
        <pc:spChg chg="add del">
          <ac:chgData name="Alexander SOFRONOVICH" userId="52d1c157-8340-4958-bae2-79133fe3e3a5" providerId="ADAL" clId="{B071F1E7-F163-4902-B771-F16F59C5757E}" dt="2022-05-17T13:54:09.605" v="3260" actId="26606"/>
          <ac:spMkLst>
            <pc:docMk/>
            <pc:sldMk cId="4102772132" sldId="258"/>
            <ac:spMk id="16" creationId="{34FBEBF3-C941-4CB0-8AC2-3B50E1371BBF}"/>
          </ac:spMkLst>
        </pc:spChg>
        <pc:spChg chg="add del">
          <ac:chgData name="Alexander SOFRONOVICH" userId="52d1c157-8340-4958-bae2-79133fe3e3a5" providerId="ADAL" clId="{B071F1E7-F163-4902-B771-F16F59C5757E}" dt="2022-05-17T14:02:03.291" v="3523" actId="26606"/>
          <ac:spMkLst>
            <pc:docMk/>
            <pc:sldMk cId="4102772132" sldId="258"/>
            <ac:spMk id="17" creationId="{D6A5485D-4AF6-47BA-8BB1-44D0639B9FA6}"/>
          </ac:spMkLst>
        </pc:spChg>
        <pc:spChg chg="add del">
          <ac:chgData name="Alexander SOFRONOVICH" userId="52d1c157-8340-4958-bae2-79133fe3e3a5" providerId="ADAL" clId="{B071F1E7-F163-4902-B771-F16F59C5757E}" dt="2022-05-17T14:02:03.291" v="3523" actId="26606"/>
          <ac:spMkLst>
            <pc:docMk/>
            <pc:sldMk cId="4102772132" sldId="258"/>
            <ac:spMk id="19" creationId="{E9B141D4-C8D6-48AA-95E4-9D7277D2A93D}"/>
          </ac:spMkLst>
        </pc:spChg>
        <pc:spChg chg="add del">
          <ac:chgData name="Alexander SOFRONOVICH" userId="52d1c157-8340-4958-bae2-79133fe3e3a5" providerId="ADAL" clId="{B071F1E7-F163-4902-B771-F16F59C5757E}" dt="2022-05-17T14:02:11.293" v="3525" actId="26606"/>
          <ac:spMkLst>
            <pc:docMk/>
            <pc:sldMk cId="4102772132" sldId="258"/>
            <ac:spMk id="21" creationId="{55D20674-CF0C-4687-81B6-A613F871AF46}"/>
          </ac:spMkLst>
        </pc:spChg>
        <pc:spChg chg="add del">
          <ac:chgData name="Alexander SOFRONOVICH" userId="52d1c157-8340-4958-bae2-79133fe3e3a5" providerId="ADAL" clId="{B071F1E7-F163-4902-B771-F16F59C5757E}" dt="2022-05-17T14:02:11.293" v="3525" actId="26606"/>
          <ac:spMkLst>
            <pc:docMk/>
            <pc:sldMk cId="4102772132" sldId="258"/>
            <ac:spMk id="22" creationId="{6C819BFF-25C5-425C-8CD1-789F7A30D26B}"/>
          </ac:spMkLst>
        </pc:spChg>
        <pc:spChg chg="add del">
          <ac:chgData name="Alexander SOFRONOVICH" userId="52d1c157-8340-4958-bae2-79133fe3e3a5" providerId="ADAL" clId="{B071F1E7-F163-4902-B771-F16F59C5757E}" dt="2022-05-17T14:02:12.813" v="3527" actId="26606"/>
          <ac:spMkLst>
            <pc:docMk/>
            <pc:sldMk cId="4102772132" sldId="258"/>
            <ac:spMk id="28" creationId="{51B63EEE-B5E3-42ED-90DF-2948123C7049}"/>
          </ac:spMkLst>
        </pc:spChg>
        <pc:spChg chg="add del">
          <ac:chgData name="Alexander SOFRONOVICH" userId="52d1c157-8340-4958-bae2-79133fe3e3a5" providerId="ADAL" clId="{B071F1E7-F163-4902-B771-F16F59C5757E}" dt="2022-05-17T14:02:12.813" v="3527" actId="26606"/>
          <ac:spMkLst>
            <pc:docMk/>
            <pc:sldMk cId="4102772132" sldId="258"/>
            <ac:spMk id="29" creationId="{00DC7BE8-B819-4865-ACAD-6EE9C972122D}"/>
          </ac:spMkLst>
        </pc:spChg>
        <pc:spChg chg="add del">
          <ac:chgData name="Alexander SOFRONOVICH" userId="52d1c157-8340-4958-bae2-79133fe3e3a5" providerId="ADAL" clId="{B071F1E7-F163-4902-B771-F16F59C5757E}" dt="2022-05-17T14:04:59.900" v="3529" actId="26606"/>
          <ac:spMkLst>
            <pc:docMk/>
            <pc:sldMk cId="4102772132" sldId="258"/>
            <ac:spMk id="33" creationId="{916F6374-2300-41FF-BA7E-22FADCD95D3B}"/>
          </ac:spMkLst>
        </pc:spChg>
        <pc:spChg chg="add del">
          <ac:chgData name="Alexander SOFRONOVICH" userId="52d1c157-8340-4958-bae2-79133fe3e3a5" providerId="ADAL" clId="{B071F1E7-F163-4902-B771-F16F59C5757E}" dt="2022-05-17T14:04:59.900" v="3529" actId="26606"/>
          <ac:spMkLst>
            <pc:docMk/>
            <pc:sldMk cId="4102772132" sldId="258"/>
            <ac:spMk id="34" creationId="{90864D9E-0A0C-482E-86DE-9C4E729C38D7}"/>
          </ac:spMkLst>
        </pc:spChg>
        <pc:spChg chg="add del">
          <ac:chgData name="Alexander SOFRONOVICH" userId="52d1c157-8340-4958-bae2-79133fe3e3a5" providerId="ADAL" clId="{B071F1E7-F163-4902-B771-F16F59C5757E}" dt="2022-05-17T14:08:02.133" v="3552"/>
          <ac:spMkLst>
            <pc:docMk/>
            <pc:sldMk cId="4102772132" sldId="258"/>
            <ac:spMk id="38" creationId="{E2748806-3AF5-4078-830A-C1F26BF1B200}"/>
          </ac:spMkLst>
        </pc:spChg>
        <pc:spChg chg="add del">
          <ac:chgData name="Alexander SOFRONOVICH" userId="52d1c157-8340-4958-bae2-79133fe3e3a5" providerId="ADAL" clId="{B071F1E7-F163-4902-B771-F16F59C5757E}" dt="2022-05-17T14:08:02.133" v="3552"/>
          <ac:spMkLst>
            <pc:docMk/>
            <pc:sldMk cId="4102772132" sldId="258"/>
            <ac:spMk id="39" creationId="{34FBEBF3-C941-4CB0-8AC2-3B50E1371BBF}"/>
          </ac:spMkLst>
        </pc:spChg>
        <pc:grpChg chg="add del">
          <ac:chgData name="Alexander SOFRONOVICH" userId="52d1c157-8340-4958-bae2-79133fe3e3a5" providerId="ADAL" clId="{B071F1E7-F163-4902-B771-F16F59C5757E}" dt="2022-05-17T14:02:12.813" v="3527" actId="26606"/>
          <ac:grpSpMkLst>
            <pc:docMk/>
            <pc:sldMk cId="4102772132" sldId="258"/>
            <ac:grpSpMk id="30" creationId="{E6C9AB00-EF0D-4621-BAA6-149A927DCAF4}"/>
          </ac:grpSpMkLst>
        </pc:grpChg>
        <pc:grpChg chg="add del">
          <ac:chgData name="Alexander SOFRONOVICH" userId="52d1c157-8340-4958-bae2-79133fe3e3a5" providerId="ADAL" clId="{B071F1E7-F163-4902-B771-F16F59C5757E}" dt="2022-05-17T14:04:59.900" v="3529" actId="26606"/>
          <ac:grpSpMkLst>
            <pc:docMk/>
            <pc:sldMk cId="4102772132" sldId="258"/>
            <ac:grpSpMk id="35" creationId="{859EF20D-5821-4F54-BD14-AB7D16330F88}"/>
          </ac:grpSpMkLst>
        </pc:grpChg>
        <pc:picChg chg="add mod modCrop">
          <ac:chgData name="Alexander SOFRONOVICH" userId="52d1c157-8340-4958-bae2-79133fe3e3a5" providerId="ADAL" clId="{B071F1E7-F163-4902-B771-F16F59C5757E}" dt="2022-05-20T08:18:35.376" v="3679" actId="1076"/>
          <ac:picMkLst>
            <pc:docMk/>
            <pc:sldMk cId="4102772132" sldId="258"/>
            <ac:picMk id="3" creationId="{18590420-A930-4940-A775-D2CD71AF1040}"/>
          </ac:picMkLst>
        </pc:picChg>
        <pc:picChg chg="add del mod ord modCrop">
          <ac:chgData name="Alexander SOFRONOVICH" userId="52d1c157-8340-4958-bae2-79133fe3e3a5" providerId="ADAL" clId="{B071F1E7-F163-4902-B771-F16F59C5757E}" dt="2022-05-20T08:18:18.423" v="3671" actId="478"/>
          <ac:picMkLst>
            <pc:docMk/>
            <pc:sldMk cId="4102772132" sldId="258"/>
            <ac:picMk id="8" creationId="{5DA031D9-4569-48A0-8EBC-3AAFC6A259AA}"/>
          </ac:picMkLst>
        </pc:picChg>
        <pc:picChg chg="add mod">
          <ac:chgData name="Alexander SOFRONOVICH" userId="52d1c157-8340-4958-bae2-79133fe3e3a5" providerId="ADAL" clId="{B071F1E7-F163-4902-B771-F16F59C5757E}" dt="2022-05-17T07:53:56.922" v="1477"/>
          <ac:picMkLst>
            <pc:docMk/>
            <pc:sldMk cId="4102772132" sldId="258"/>
            <ac:picMk id="9" creationId="{906F56AA-2AF9-49DA-B8DC-6F2061684FB8}"/>
          </ac:picMkLst>
        </pc:picChg>
      </pc:sldChg>
      <pc:sldChg chg="addSp delSp modSp add mod setBg addCm delCm modCm">
        <pc:chgData name="Alexander SOFRONOVICH" userId="52d1c157-8340-4958-bae2-79133fe3e3a5" providerId="ADAL" clId="{B071F1E7-F163-4902-B771-F16F59C5757E}" dt="2022-05-27T05:55:08.895" v="5533"/>
        <pc:sldMkLst>
          <pc:docMk/>
          <pc:sldMk cId="220746850" sldId="259"/>
        </pc:sldMkLst>
        <pc:spChg chg="del mod">
          <ac:chgData name="Alexander SOFRONOVICH" userId="52d1c157-8340-4958-bae2-79133fe3e3a5" providerId="ADAL" clId="{B071F1E7-F163-4902-B771-F16F59C5757E}" dt="2022-05-17T08:47:47.620" v="1520" actId="478"/>
          <ac:spMkLst>
            <pc:docMk/>
            <pc:sldMk cId="220746850" sldId="259"/>
            <ac:spMk id="6" creationId="{0842B56D-F3EF-4D59-9F69-5946CC7EF5B1}"/>
          </ac:spMkLst>
        </pc:spChg>
        <pc:spChg chg="mod">
          <ac:chgData name="Alexander SOFRONOVICH" userId="52d1c157-8340-4958-bae2-79133fe3e3a5" providerId="ADAL" clId="{B071F1E7-F163-4902-B771-F16F59C5757E}" dt="2022-05-26T09:39:41.075" v="5468" actId="20577"/>
          <ac:spMkLst>
            <pc:docMk/>
            <pc:sldMk cId="220746850" sldId="259"/>
            <ac:spMk id="7" creationId="{663DF7C1-4EE8-498F-A8B9-7D94C1E3EF06}"/>
          </ac:spMkLst>
        </pc:spChg>
        <pc:spChg chg="add mod">
          <ac:chgData name="Alexander SOFRONOVICH" userId="52d1c157-8340-4958-bae2-79133fe3e3a5" providerId="ADAL" clId="{B071F1E7-F163-4902-B771-F16F59C5757E}" dt="2022-05-26T09:39:05.222" v="5408" actId="1076"/>
          <ac:spMkLst>
            <pc:docMk/>
            <pc:sldMk cId="220746850" sldId="259"/>
            <ac:spMk id="10" creationId="{2CEBABB2-433D-464F-9A34-5560E40ED15A}"/>
          </ac:spMkLst>
        </pc:spChg>
        <pc:picChg chg="add del mod">
          <ac:chgData name="Alexander SOFRONOVICH" userId="52d1c157-8340-4958-bae2-79133fe3e3a5" providerId="ADAL" clId="{B071F1E7-F163-4902-B771-F16F59C5757E}" dt="2022-05-20T08:18:42.926" v="3680" actId="478"/>
          <ac:picMkLst>
            <pc:docMk/>
            <pc:sldMk cId="220746850" sldId="259"/>
            <ac:picMk id="3" creationId="{450EA09E-0C5C-4E52-B79E-0523894621CD}"/>
          </ac:picMkLst>
        </pc:picChg>
        <pc:picChg chg="add mod">
          <ac:chgData name="Alexander SOFRONOVICH" userId="52d1c157-8340-4958-bae2-79133fe3e3a5" providerId="ADAL" clId="{B071F1E7-F163-4902-B771-F16F59C5757E}" dt="2022-05-20T08:19:41.461" v="3686" actId="208"/>
          <ac:picMkLst>
            <pc:docMk/>
            <pc:sldMk cId="220746850" sldId="259"/>
            <ac:picMk id="4" creationId="{03FF9D0B-60B4-4964-BF16-A581713C55FA}"/>
          </ac:picMkLst>
        </pc:picChg>
        <pc:picChg chg="del">
          <ac:chgData name="Alexander SOFRONOVICH" userId="52d1c157-8340-4958-bae2-79133fe3e3a5" providerId="ADAL" clId="{B071F1E7-F163-4902-B771-F16F59C5757E}" dt="2022-05-17T08:04:28.489" v="1491" actId="478"/>
          <ac:picMkLst>
            <pc:docMk/>
            <pc:sldMk cId="220746850" sldId="259"/>
            <ac:picMk id="8" creationId="{5DA031D9-4569-48A0-8EBC-3AAFC6A259AA}"/>
          </ac:picMkLst>
        </pc:picChg>
        <pc:picChg chg="mod">
          <ac:chgData name="Alexander SOFRONOVICH" userId="52d1c157-8340-4958-bae2-79133fe3e3a5" providerId="ADAL" clId="{B071F1E7-F163-4902-B771-F16F59C5757E}" dt="2022-05-20T08:25:13.041" v="3792" actId="1076"/>
          <ac:picMkLst>
            <pc:docMk/>
            <pc:sldMk cId="220746850" sldId="259"/>
            <ac:picMk id="9" creationId="{906F56AA-2AF9-49DA-B8DC-6F2061684FB8}"/>
          </ac:picMkLst>
        </pc:picChg>
      </pc:sldChg>
      <pc:sldChg chg="new del">
        <pc:chgData name="Alexander SOFRONOVICH" userId="52d1c157-8340-4958-bae2-79133fe3e3a5" providerId="ADAL" clId="{B071F1E7-F163-4902-B771-F16F59C5757E}" dt="2022-05-17T06:34:21.245" v="43" actId="47"/>
        <pc:sldMkLst>
          <pc:docMk/>
          <pc:sldMk cId="3849665331" sldId="259"/>
        </pc:sldMkLst>
      </pc:sldChg>
      <pc:sldChg chg="new del">
        <pc:chgData name="Alexander SOFRONOVICH" userId="52d1c157-8340-4958-bae2-79133fe3e3a5" providerId="ADAL" clId="{B071F1E7-F163-4902-B771-F16F59C5757E}" dt="2022-05-17T07:54:43.277" v="1482" actId="47"/>
        <pc:sldMkLst>
          <pc:docMk/>
          <pc:sldMk cId="4175382307" sldId="259"/>
        </pc:sldMkLst>
      </pc:sldChg>
      <pc:sldChg chg="new del">
        <pc:chgData name="Alexander SOFRONOVICH" userId="52d1c157-8340-4958-bae2-79133fe3e3a5" providerId="ADAL" clId="{B071F1E7-F163-4902-B771-F16F59C5757E}" dt="2022-05-17T09:03:01.895" v="2036" actId="47"/>
        <pc:sldMkLst>
          <pc:docMk/>
          <pc:sldMk cId="1702651349" sldId="260"/>
        </pc:sldMkLst>
      </pc:sldChg>
      <pc:sldChg chg="addSp delSp modSp add mod setBg addCm delCm modCm">
        <pc:chgData name="Alexander SOFRONOVICH" userId="52d1c157-8340-4958-bae2-79133fe3e3a5" providerId="ADAL" clId="{B071F1E7-F163-4902-B771-F16F59C5757E}" dt="2022-05-26T13:48:43.559" v="5503" actId="20577"/>
        <pc:sldMkLst>
          <pc:docMk/>
          <pc:sldMk cId="470780696" sldId="261"/>
        </pc:sldMkLst>
        <pc:spChg chg="mod">
          <ac:chgData name="Alexander SOFRONOVICH" userId="52d1c157-8340-4958-bae2-79133fe3e3a5" providerId="ADAL" clId="{B071F1E7-F163-4902-B771-F16F59C5757E}" dt="2022-05-26T13:48:43.559" v="5503" actId="20577"/>
          <ac:spMkLst>
            <pc:docMk/>
            <pc:sldMk cId="470780696" sldId="261"/>
            <ac:spMk id="7" creationId="{663DF7C1-4EE8-498F-A8B9-7D94C1E3EF06}"/>
          </ac:spMkLst>
        </pc:spChg>
        <pc:spChg chg="add mod">
          <ac:chgData name="Alexander SOFRONOVICH" userId="52d1c157-8340-4958-bae2-79133fe3e3a5" providerId="ADAL" clId="{B071F1E7-F163-4902-B771-F16F59C5757E}" dt="2022-05-17T14:14:02.173" v="3632" actId="2711"/>
          <ac:spMkLst>
            <pc:docMk/>
            <pc:sldMk cId="470780696" sldId="261"/>
            <ac:spMk id="8" creationId="{51F05B08-317B-4F22-9BE1-5CCA1967F5ED}"/>
          </ac:spMkLst>
        </pc:spChg>
        <pc:spChg chg="mod">
          <ac:chgData name="Alexander SOFRONOVICH" userId="52d1c157-8340-4958-bae2-79133fe3e3a5" providerId="ADAL" clId="{B071F1E7-F163-4902-B771-F16F59C5757E}" dt="2022-05-17T14:21:19.213" v="3663" actId="113"/>
          <ac:spMkLst>
            <pc:docMk/>
            <pc:sldMk cId="470780696" sldId="261"/>
            <ac:spMk id="10" creationId="{2CEBABB2-433D-464F-9A34-5560E40ED15A}"/>
          </ac:spMkLst>
        </pc:spChg>
        <pc:picChg chg="del">
          <ac:chgData name="Alexander SOFRONOVICH" userId="52d1c157-8340-4958-bae2-79133fe3e3a5" providerId="ADAL" clId="{B071F1E7-F163-4902-B771-F16F59C5757E}" dt="2022-05-17T09:03:25.524" v="2041" actId="478"/>
          <ac:picMkLst>
            <pc:docMk/>
            <pc:sldMk cId="470780696" sldId="261"/>
            <ac:picMk id="3" creationId="{450EA09E-0C5C-4E52-B79E-0523894621CD}"/>
          </ac:picMkLst>
        </pc:picChg>
        <pc:picChg chg="add mod">
          <ac:chgData name="Alexander SOFRONOVICH" userId="52d1c157-8340-4958-bae2-79133fe3e3a5" providerId="ADAL" clId="{B071F1E7-F163-4902-B771-F16F59C5757E}" dt="2022-05-20T08:21:01.525" v="3688" actId="208"/>
          <ac:picMkLst>
            <pc:docMk/>
            <pc:sldMk cId="470780696" sldId="261"/>
            <ac:picMk id="6" creationId="{F9ADAC1E-CFC7-4381-A26F-D77C82012C10}"/>
          </ac:picMkLst>
        </pc:picChg>
      </pc:sldChg>
      <pc:sldChg chg="addSp delSp modSp add mod setBg addCm delCm modCm">
        <pc:chgData name="Alexander SOFRONOVICH" userId="52d1c157-8340-4958-bae2-79133fe3e3a5" providerId="ADAL" clId="{B071F1E7-F163-4902-B771-F16F59C5757E}" dt="2022-05-26T10:54:07.498" v="5486" actId="27636"/>
        <pc:sldMkLst>
          <pc:docMk/>
          <pc:sldMk cId="2276369609" sldId="262"/>
        </pc:sldMkLst>
        <pc:spChg chg="mod">
          <ac:chgData name="Alexander SOFRONOVICH" userId="52d1c157-8340-4958-bae2-79133fe3e3a5" providerId="ADAL" clId="{B071F1E7-F163-4902-B771-F16F59C5757E}" dt="2022-05-26T10:54:07.498" v="5486" actId="27636"/>
          <ac:spMkLst>
            <pc:docMk/>
            <pc:sldMk cId="2276369609" sldId="262"/>
            <ac:spMk id="7" creationId="{663DF7C1-4EE8-498F-A8B9-7D94C1E3EF06}"/>
          </ac:spMkLst>
        </pc:spChg>
        <pc:spChg chg="mod">
          <ac:chgData name="Alexander SOFRONOVICH" userId="52d1c157-8340-4958-bae2-79133fe3e3a5" providerId="ADAL" clId="{B071F1E7-F163-4902-B771-F16F59C5757E}" dt="2022-05-17T14:21:30.138" v="3666" actId="113"/>
          <ac:spMkLst>
            <pc:docMk/>
            <pc:sldMk cId="2276369609" sldId="262"/>
            <ac:spMk id="10" creationId="{2CEBABB2-433D-464F-9A34-5560E40ED15A}"/>
          </ac:spMkLst>
        </pc:spChg>
        <pc:spChg chg="add mod">
          <ac:chgData name="Alexander SOFRONOVICH" userId="52d1c157-8340-4958-bae2-79133fe3e3a5" providerId="ADAL" clId="{B071F1E7-F163-4902-B771-F16F59C5757E}" dt="2022-05-17T13:40:23.444" v="3184" actId="114"/>
          <ac:spMkLst>
            <pc:docMk/>
            <pc:sldMk cId="2276369609" sldId="262"/>
            <ac:spMk id="11" creationId="{12D88516-086D-42A4-90F9-FF679FF2D863}"/>
          </ac:spMkLst>
        </pc:spChg>
        <pc:picChg chg="del">
          <ac:chgData name="Alexander SOFRONOVICH" userId="52d1c157-8340-4958-bae2-79133fe3e3a5" providerId="ADAL" clId="{B071F1E7-F163-4902-B771-F16F59C5757E}" dt="2022-05-17T09:12:56.063" v="2291" actId="478"/>
          <ac:picMkLst>
            <pc:docMk/>
            <pc:sldMk cId="2276369609" sldId="262"/>
            <ac:picMk id="6" creationId="{F9ADAC1E-CFC7-4381-A26F-D77C82012C10}"/>
          </ac:picMkLst>
        </pc:picChg>
        <pc:picChg chg="add mod">
          <ac:chgData name="Alexander SOFRONOVICH" userId="52d1c157-8340-4958-bae2-79133fe3e3a5" providerId="ADAL" clId="{B071F1E7-F163-4902-B771-F16F59C5757E}" dt="2022-05-20T08:21:10.884" v="3689" actId="208"/>
          <ac:picMkLst>
            <pc:docMk/>
            <pc:sldMk cId="2276369609" sldId="262"/>
            <ac:picMk id="8" creationId="{835D851F-A3AF-4F5B-924C-7A1136F40F29}"/>
          </ac:picMkLst>
        </pc:picChg>
      </pc:sldChg>
      <pc:sldChg chg="addSp delSp modSp add mod setBg addCm delCm modCm">
        <pc:chgData name="Alexander SOFRONOVICH" userId="52d1c157-8340-4958-bae2-79133fe3e3a5" providerId="ADAL" clId="{B071F1E7-F163-4902-B771-F16F59C5757E}" dt="2022-05-27T06:17:15.225" v="5548" actId="20577"/>
        <pc:sldMkLst>
          <pc:docMk/>
          <pc:sldMk cId="2638034785" sldId="263"/>
        </pc:sldMkLst>
        <pc:spChg chg="mod">
          <ac:chgData name="Alexander SOFRONOVICH" userId="52d1c157-8340-4958-bae2-79133fe3e3a5" providerId="ADAL" clId="{B071F1E7-F163-4902-B771-F16F59C5757E}" dt="2022-05-27T06:17:15.225" v="5548" actId="20577"/>
          <ac:spMkLst>
            <pc:docMk/>
            <pc:sldMk cId="2638034785" sldId="263"/>
            <ac:spMk id="7" creationId="{663DF7C1-4EE8-498F-A8B9-7D94C1E3EF06}"/>
          </ac:spMkLst>
        </pc:spChg>
        <pc:spChg chg="mod">
          <ac:chgData name="Alexander SOFRONOVICH" userId="52d1c157-8340-4958-bae2-79133fe3e3a5" providerId="ADAL" clId="{B071F1E7-F163-4902-B771-F16F59C5757E}" dt="2022-05-20T08:27:41.711" v="3794" actId="113"/>
          <ac:spMkLst>
            <pc:docMk/>
            <pc:sldMk cId="2638034785" sldId="263"/>
            <ac:spMk id="10" creationId="{2CEBABB2-433D-464F-9A34-5560E40ED15A}"/>
          </ac:spMkLst>
        </pc:spChg>
        <pc:spChg chg="mod">
          <ac:chgData name="Alexander SOFRONOVICH" userId="52d1c157-8340-4958-bae2-79133fe3e3a5" providerId="ADAL" clId="{B071F1E7-F163-4902-B771-F16F59C5757E}" dt="2022-05-17T14:14:38.322" v="3638" actId="1076"/>
          <ac:spMkLst>
            <pc:docMk/>
            <pc:sldMk cId="2638034785" sldId="263"/>
            <ac:spMk id="11" creationId="{12D88516-086D-42A4-90F9-FF679FF2D863}"/>
          </ac:spMkLst>
        </pc:spChg>
        <pc:picChg chg="del">
          <ac:chgData name="Alexander SOFRONOVICH" userId="52d1c157-8340-4958-bae2-79133fe3e3a5" providerId="ADAL" clId="{B071F1E7-F163-4902-B771-F16F59C5757E}" dt="2022-05-17T09:26:24.085" v="2575" actId="478"/>
          <ac:picMkLst>
            <pc:docMk/>
            <pc:sldMk cId="2638034785" sldId="263"/>
            <ac:picMk id="8" creationId="{835D851F-A3AF-4F5B-924C-7A1136F40F29}"/>
          </ac:picMkLst>
        </pc:picChg>
        <pc:picChg chg="add mod">
          <ac:chgData name="Alexander SOFRONOVICH" userId="52d1c157-8340-4958-bae2-79133fe3e3a5" providerId="ADAL" clId="{B071F1E7-F163-4902-B771-F16F59C5757E}" dt="2022-05-20T08:21:15.044" v="3690" actId="208"/>
          <ac:picMkLst>
            <pc:docMk/>
            <pc:sldMk cId="2638034785" sldId="263"/>
            <ac:picMk id="12" creationId="{3B5136A2-2B88-4267-B1E8-CE159D1F6694}"/>
          </ac:picMkLst>
        </pc:picChg>
      </pc:sldChg>
      <pc:sldChg chg="addSp delSp modSp add mod setBg addCm delCm modCm">
        <pc:chgData name="Alexander SOFRONOVICH" userId="52d1c157-8340-4958-bae2-79133fe3e3a5" providerId="ADAL" clId="{B071F1E7-F163-4902-B771-F16F59C5757E}" dt="2022-05-25T13:06:50.355" v="5354" actId="1592"/>
        <pc:sldMkLst>
          <pc:docMk/>
          <pc:sldMk cId="1435039389" sldId="264"/>
        </pc:sldMkLst>
        <pc:spChg chg="add mod">
          <ac:chgData name="Alexander SOFRONOVICH" userId="52d1c157-8340-4958-bae2-79133fe3e3a5" providerId="ADAL" clId="{B071F1E7-F163-4902-B771-F16F59C5757E}" dt="2022-05-17T14:21:07.667" v="3662" actId="113"/>
          <ac:spMkLst>
            <pc:docMk/>
            <pc:sldMk cId="1435039389" sldId="264"/>
            <ac:spMk id="4" creationId="{9D7EA5A6-CEBB-48B1-A333-BCD34615A986}"/>
          </ac:spMkLst>
        </pc:spChg>
        <pc:spChg chg="add mod">
          <ac:chgData name="Alexander SOFRONOVICH" userId="52d1c157-8340-4958-bae2-79133fe3e3a5" providerId="ADAL" clId="{B071F1E7-F163-4902-B771-F16F59C5757E}" dt="2022-05-17T13:43:49.467" v="3187" actId="207"/>
          <ac:spMkLst>
            <pc:docMk/>
            <pc:sldMk cId="1435039389" sldId="264"/>
            <ac:spMk id="5" creationId="{9F424A57-A319-4D84-A3BD-9503C957578C}"/>
          </ac:spMkLst>
        </pc:spChg>
        <pc:spChg chg="del mod">
          <ac:chgData name="Alexander SOFRONOVICH" userId="52d1c157-8340-4958-bae2-79133fe3e3a5" providerId="ADAL" clId="{B071F1E7-F163-4902-B771-F16F59C5757E}" dt="2022-05-17T09:37:26.970" v="2940" actId="478"/>
          <ac:spMkLst>
            <pc:docMk/>
            <pc:sldMk cId="1435039389" sldId="264"/>
            <ac:spMk id="7" creationId="{663DF7C1-4EE8-498F-A8B9-7D94C1E3EF06}"/>
          </ac:spMkLst>
        </pc:spChg>
        <pc:spChg chg="mod">
          <ac:chgData name="Alexander SOFRONOVICH" userId="52d1c157-8340-4958-bae2-79133fe3e3a5" providerId="ADAL" clId="{B071F1E7-F163-4902-B771-F16F59C5757E}" dt="2022-05-17T14:21:00.968" v="3660" actId="113"/>
          <ac:spMkLst>
            <pc:docMk/>
            <pc:sldMk cId="1435039389" sldId="264"/>
            <ac:spMk id="10" creationId="{2CEBABB2-433D-464F-9A34-5560E40ED15A}"/>
          </ac:spMkLst>
        </pc:spChg>
        <pc:spChg chg="add mod">
          <ac:chgData name="Alexander SOFRONOVICH" userId="52d1c157-8340-4958-bae2-79133fe3e3a5" providerId="ADAL" clId="{B071F1E7-F163-4902-B771-F16F59C5757E}" dt="2022-05-17T13:43:49.467" v="3187" actId="207"/>
          <ac:spMkLst>
            <pc:docMk/>
            <pc:sldMk cId="1435039389" sldId="264"/>
            <ac:spMk id="11" creationId="{326F6FE1-71D6-4355-A51C-5DA8F530D320}"/>
          </ac:spMkLst>
        </pc:spChg>
        <pc:spChg chg="add mod">
          <ac:chgData name="Alexander SOFRONOVICH" userId="52d1c157-8340-4958-bae2-79133fe3e3a5" providerId="ADAL" clId="{B071F1E7-F163-4902-B771-F16F59C5757E}" dt="2022-05-17T13:43:49.467" v="3187" actId="207"/>
          <ac:spMkLst>
            <pc:docMk/>
            <pc:sldMk cId="1435039389" sldId="264"/>
            <ac:spMk id="12" creationId="{F0DBF695-5B64-48DE-98A2-A5D5BE9213A2}"/>
          </ac:spMkLst>
        </pc:spChg>
        <pc:spChg chg="add mod">
          <ac:chgData name="Alexander SOFRONOVICH" userId="52d1c157-8340-4958-bae2-79133fe3e3a5" providerId="ADAL" clId="{B071F1E7-F163-4902-B771-F16F59C5757E}" dt="2022-05-17T13:43:49.467" v="3187" actId="207"/>
          <ac:spMkLst>
            <pc:docMk/>
            <pc:sldMk cId="1435039389" sldId="264"/>
            <ac:spMk id="13" creationId="{7803ECB3-04DC-45B0-AD87-E652BF40A740}"/>
          </ac:spMkLst>
        </pc:spChg>
        <pc:spChg chg="add mod">
          <ac:chgData name="Alexander SOFRONOVICH" userId="52d1c157-8340-4958-bae2-79133fe3e3a5" providerId="ADAL" clId="{B071F1E7-F163-4902-B771-F16F59C5757E}" dt="2022-05-17T13:44:14.737" v="3190" actId="1582"/>
          <ac:spMkLst>
            <pc:docMk/>
            <pc:sldMk cId="1435039389" sldId="264"/>
            <ac:spMk id="14" creationId="{924E0649-C896-4A83-B594-095ACBBF577A}"/>
          </ac:spMkLst>
        </pc:spChg>
        <pc:spChg chg="add mod">
          <ac:chgData name="Alexander SOFRONOVICH" userId="52d1c157-8340-4958-bae2-79133fe3e3a5" providerId="ADAL" clId="{B071F1E7-F163-4902-B771-F16F59C5757E}" dt="2022-05-17T13:44:14.737" v="3190" actId="1582"/>
          <ac:spMkLst>
            <pc:docMk/>
            <pc:sldMk cId="1435039389" sldId="264"/>
            <ac:spMk id="15" creationId="{3FB57436-DC82-45D2-9551-D244CF41FADB}"/>
          </ac:spMkLst>
        </pc:spChg>
        <pc:spChg chg="add mod">
          <ac:chgData name="Alexander SOFRONOVICH" userId="52d1c157-8340-4958-bae2-79133fe3e3a5" providerId="ADAL" clId="{B071F1E7-F163-4902-B771-F16F59C5757E}" dt="2022-05-17T13:44:14.737" v="3190" actId="1582"/>
          <ac:spMkLst>
            <pc:docMk/>
            <pc:sldMk cId="1435039389" sldId="264"/>
            <ac:spMk id="16" creationId="{F12719E8-9A8B-4520-BD06-690DB4455157}"/>
          </ac:spMkLst>
        </pc:spChg>
        <pc:spChg chg="add mod">
          <ac:chgData name="Alexander SOFRONOVICH" userId="52d1c157-8340-4958-bae2-79133fe3e3a5" providerId="ADAL" clId="{B071F1E7-F163-4902-B771-F16F59C5757E}" dt="2022-05-17T09:42:42.453" v="3090" actId="14100"/>
          <ac:spMkLst>
            <pc:docMk/>
            <pc:sldMk cId="1435039389" sldId="264"/>
            <ac:spMk id="18" creationId="{B4E8422D-DBDD-4410-BF90-05C365A95BAE}"/>
          </ac:spMkLst>
        </pc:spChg>
        <pc:spChg chg="add mod">
          <ac:chgData name="Alexander SOFRONOVICH" userId="52d1c157-8340-4958-bae2-79133fe3e3a5" providerId="ADAL" clId="{B071F1E7-F163-4902-B771-F16F59C5757E}" dt="2022-05-17T09:42:50.365" v="3092" actId="1076"/>
          <ac:spMkLst>
            <pc:docMk/>
            <pc:sldMk cId="1435039389" sldId="264"/>
            <ac:spMk id="19" creationId="{0F2912EB-2B8C-4825-B542-DDB9872F7E03}"/>
          </ac:spMkLst>
        </pc:spChg>
        <pc:spChg chg="add mod">
          <ac:chgData name="Alexander SOFRONOVICH" userId="52d1c157-8340-4958-bae2-79133fe3e3a5" providerId="ADAL" clId="{B071F1E7-F163-4902-B771-F16F59C5757E}" dt="2022-05-17T09:42:56.965" v="3094" actId="1076"/>
          <ac:spMkLst>
            <pc:docMk/>
            <pc:sldMk cId="1435039389" sldId="264"/>
            <ac:spMk id="20" creationId="{3EC46007-4B34-4C5E-80E2-BBBDC8BC01D6}"/>
          </ac:spMkLst>
        </pc:spChg>
        <pc:spChg chg="add mod">
          <ac:chgData name="Alexander SOFRONOVICH" userId="52d1c157-8340-4958-bae2-79133fe3e3a5" providerId="ADAL" clId="{B071F1E7-F163-4902-B771-F16F59C5757E}" dt="2022-05-17T13:44:14.737" v="3190" actId="1582"/>
          <ac:spMkLst>
            <pc:docMk/>
            <pc:sldMk cId="1435039389" sldId="264"/>
            <ac:spMk id="21" creationId="{5FA5BE72-2F84-4C72-9C75-79D4C5D12BF9}"/>
          </ac:spMkLst>
        </pc:spChg>
        <pc:spChg chg="add mod">
          <ac:chgData name="Alexander SOFRONOVICH" userId="52d1c157-8340-4958-bae2-79133fe3e3a5" providerId="ADAL" clId="{B071F1E7-F163-4902-B771-F16F59C5757E}" dt="2022-05-17T09:43:19.166" v="3098" actId="1076"/>
          <ac:spMkLst>
            <pc:docMk/>
            <pc:sldMk cId="1435039389" sldId="264"/>
            <ac:spMk id="22" creationId="{3A415D1F-59D0-4909-9A5F-065360CA1608}"/>
          </ac:spMkLst>
        </pc:spChg>
        <pc:spChg chg="add mod">
          <ac:chgData name="Alexander SOFRONOVICH" userId="52d1c157-8340-4958-bae2-79133fe3e3a5" providerId="ADAL" clId="{B071F1E7-F163-4902-B771-F16F59C5757E}" dt="2022-05-17T14:13:43.012" v="3629" actId="2711"/>
          <ac:spMkLst>
            <pc:docMk/>
            <pc:sldMk cId="1435039389" sldId="264"/>
            <ac:spMk id="23" creationId="{F59DFF08-22DF-4181-AF7E-2BAEC8C2B87B}"/>
          </ac:spMkLst>
        </pc:spChg>
        <pc:picChg chg="del">
          <ac:chgData name="Alexander SOFRONOVICH" userId="52d1c157-8340-4958-bae2-79133fe3e3a5" providerId="ADAL" clId="{B071F1E7-F163-4902-B771-F16F59C5757E}" dt="2022-05-17T09:33:14.990" v="2874" actId="478"/>
          <ac:picMkLst>
            <pc:docMk/>
            <pc:sldMk cId="1435039389" sldId="264"/>
            <ac:picMk id="3" creationId="{450EA09E-0C5C-4E52-B79E-0523894621CD}"/>
          </ac:picMkLst>
        </pc:picChg>
        <pc:picChg chg="add mod">
          <ac:chgData name="Alexander SOFRONOVICH" userId="52d1c157-8340-4958-bae2-79133fe3e3a5" providerId="ADAL" clId="{B071F1E7-F163-4902-B771-F16F59C5757E}" dt="2022-05-17T13:47:52.550" v="3256" actId="1038"/>
          <ac:picMkLst>
            <pc:docMk/>
            <pc:sldMk cId="1435039389" sldId="264"/>
            <ac:picMk id="6" creationId="{517EE79A-CBA2-46CD-BC3C-BB0015231D1B}"/>
          </ac:picMkLst>
        </pc:picChg>
        <pc:picChg chg="add mod">
          <ac:chgData name="Alexander SOFRONOVICH" userId="52d1c157-8340-4958-bae2-79133fe3e3a5" providerId="ADAL" clId="{B071F1E7-F163-4902-B771-F16F59C5757E}" dt="2022-05-17T14:17:30.090" v="3644" actId="14100"/>
          <ac:picMkLst>
            <pc:docMk/>
            <pc:sldMk cId="1435039389" sldId="264"/>
            <ac:picMk id="8" creationId="{17BBFBE2-CCBF-4D5D-ABDF-8ED604529898}"/>
          </ac:picMkLst>
        </pc:picChg>
      </pc:sldChg>
      <pc:sldChg chg="addSp delSp modSp new mod">
        <pc:chgData name="Alexander SOFRONOVICH" userId="52d1c157-8340-4958-bae2-79133fe3e3a5" providerId="ADAL" clId="{B071F1E7-F163-4902-B771-F16F59C5757E}" dt="2022-05-25T13:06:21.029" v="5351"/>
        <pc:sldMkLst>
          <pc:docMk/>
          <pc:sldMk cId="2145441861" sldId="265"/>
        </pc:sldMkLst>
        <pc:spChg chg="mod ord">
          <ac:chgData name="Alexander SOFRONOVICH" userId="52d1c157-8340-4958-bae2-79133fe3e3a5" providerId="ADAL" clId="{B071F1E7-F163-4902-B771-F16F59C5757E}" dt="2022-05-24T07:56:37.657" v="5336" actId="255"/>
          <ac:spMkLst>
            <pc:docMk/>
            <pc:sldMk cId="2145441861" sldId="265"/>
            <ac:spMk id="2" creationId="{44CE8375-043B-47DE-B475-9A2A8E6EA641}"/>
          </ac:spMkLst>
        </pc:spChg>
        <pc:spChg chg="del">
          <ac:chgData name="Alexander SOFRONOVICH" userId="52d1c157-8340-4958-bae2-79133fe3e3a5" providerId="ADAL" clId="{B071F1E7-F163-4902-B771-F16F59C5757E}" dt="2022-05-23T07:33:22.345" v="3825" actId="478"/>
          <ac:spMkLst>
            <pc:docMk/>
            <pc:sldMk cId="2145441861" sldId="265"/>
            <ac:spMk id="3" creationId="{782DA41C-5813-475A-8CD7-4DC37C46B697}"/>
          </ac:spMkLst>
        </pc:spChg>
        <pc:graphicFrameChg chg="add mod modGraphic">
          <ac:chgData name="Alexander SOFRONOVICH" userId="52d1c157-8340-4958-bae2-79133fe3e3a5" providerId="ADAL" clId="{B071F1E7-F163-4902-B771-F16F59C5757E}" dt="2022-05-25T13:06:21.029" v="5351"/>
          <ac:graphicFrameMkLst>
            <pc:docMk/>
            <pc:sldMk cId="2145441861" sldId="265"/>
            <ac:graphicFrameMk id="5" creationId="{EB622F49-B11A-487A-980A-4116363A2C6F}"/>
          </ac:graphicFrameMkLst>
        </pc:graphicFrameChg>
        <pc:picChg chg="add mod">
          <ac:chgData name="Alexander SOFRONOVICH" userId="52d1c157-8340-4958-bae2-79133fe3e3a5" providerId="ADAL" clId="{B071F1E7-F163-4902-B771-F16F59C5757E}" dt="2022-05-24T07:59:24.964" v="5350" actId="14100"/>
          <ac:picMkLst>
            <pc:docMk/>
            <pc:sldMk cId="2145441861" sldId="265"/>
            <ac:picMk id="4" creationId="{4D890922-48B3-4B84-AB61-2D932032887E}"/>
          </ac:picMkLst>
        </pc:picChg>
      </pc:sldChg>
      <pc:sldChg chg="addSp delSp modSp add del mod">
        <pc:chgData name="Alexander SOFRONOVICH" userId="52d1c157-8340-4958-bae2-79133fe3e3a5" providerId="ADAL" clId="{B071F1E7-F163-4902-B771-F16F59C5757E}" dt="2022-05-27T05:55:04.368" v="5523"/>
        <pc:sldMkLst>
          <pc:docMk/>
          <pc:sldMk cId="798114318" sldId="500"/>
        </pc:sldMkLst>
        <pc:spChg chg="mod">
          <ac:chgData name="Alexander SOFRONOVICH" userId="52d1c157-8340-4958-bae2-79133fe3e3a5" providerId="ADAL" clId="{B071F1E7-F163-4902-B771-F16F59C5757E}" dt="2022-05-27T05:55:04.368" v="5523"/>
          <ac:spMkLst>
            <pc:docMk/>
            <pc:sldMk cId="798114318" sldId="500"/>
            <ac:spMk id="5" creationId="{B821CC81-7285-4498-BEDA-62E1557B9F44}"/>
          </ac:spMkLst>
        </pc:spChg>
        <pc:picChg chg="add del">
          <ac:chgData name="Alexander SOFRONOVICH" userId="52d1c157-8340-4958-bae2-79133fe3e3a5" providerId="ADAL" clId="{B071F1E7-F163-4902-B771-F16F59C5757E}" dt="2022-05-27T05:55:03.534" v="5520" actId="478"/>
          <ac:picMkLst>
            <pc:docMk/>
            <pc:sldMk cId="798114318" sldId="500"/>
            <ac:picMk id="14" creationId="{CF78430D-A6FC-4D9C-BAD4-2EB925C5312B}"/>
          </ac:picMkLst>
        </pc:picChg>
      </pc:sldChg>
      <pc:sldMasterChg chg="add del addSldLayout delSldLayout">
        <pc:chgData name="Alexander SOFRONOVICH" userId="52d1c157-8340-4958-bae2-79133fe3e3a5" providerId="ADAL" clId="{B071F1E7-F163-4902-B771-F16F59C5757E}" dt="2022-05-17T06:31:24.230" v="17" actId="26606"/>
        <pc:sldMasterMkLst>
          <pc:docMk/>
          <pc:sldMasterMk cId="2335083640" sldId="2147483648"/>
        </pc:sldMasterMkLst>
        <pc:sldLayoutChg chg="add del">
          <pc:chgData name="Alexander SOFRONOVICH" userId="52d1c157-8340-4958-bae2-79133fe3e3a5" providerId="ADAL" clId="{B071F1E7-F163-4902-B771-F16F59C5757E}" dt="2022-05-17T06:31:24.230" v="17" actId="26606"/>
          <pc:sldLayoutMkLst>
            <pc:docMk/>
            <pc:sldMasterMk cId="2335083640" sldId="2147483648"/>
            <pc:sldLayoutMk cId="2542437569" sldId="2147483649"/>
          </pc:sldLayoutMkLst>
        </pc:sldLayoutChg>
      </pc:sldMasterChg>
      <pc:sldMasterChg chg="add del addSldLayout delSldLayout">
        <pc:chgData name="Alexander SOFRONOVICH" userId="52d1c157-8340-4958-bae2-79133fe3e3a5" providerId="ADAL" clId="{B071F1E7-F163-4902-B771-F16F59C5757E}" dt="2022-05-17T06:30:23.819" v="4" actId="26606"/>
        <pc:sldMasterMkLst>
          <pc:docMk/>
          <pc:sldMasterMk cId="960063315" sldId="2147483650"/>
        </pc:sldMasterMkLst>
        <pc:sldLayoutChg chg="add del">
          <pc:chgData name="Alexander SOFRONOVICH" userId="52d1c157-8340-4958-bae2-79133fe3e3a5" providerId="ADAL" clId="{B071F1E7-F163-4902-B771-F16F59C5757E}" dt="2022-05-17T06:30:23.819" v="4" actId="26606"/>
          <pc:sldLayoutMkLst>
            <pc:docMk/>
            <pc:sldMasterMk cId="960063315" sldId="2147483650"/>
            <pc:sldLayoutMk cId="1267763135" sldId="2147483651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3.819" v="4" actId="26606"/>
          <pc:sldLayoutMkLst>
            <pc:docMk/>
            <pc:sldMasterMk cId="960063315" sldId="2147483650"/>
            <pc:sldLayoutMk cId="2865072886" sldId="2147483652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3.819" v="4" actId="26606"/>
          <pc:sldLayoutMkLst>
            <pc:docMk/>
            <pc:sldMasterMk cId="960063315" sldId="2147483650"/>
            <pc:sldLayoutMk cId="2802814744" sldId="2147483653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3.819" v="4" actId="26606"/>
          <pc:sldLayoutMkLst>
            <pc:docMk/>
            <pc:sldMasterMk cId="960063315" sldId="2147483650"/>
            <pc:sldLayoutMk cId="1912421824" sldId="2147483654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3.819" v="4" actId="26606"/>
          <pc:sldLayoutMkLst>
            <pc:docMk/>
            <pc:sldMasterMk cId="960063315" sldId="2147483650"/>
            <pc:sldLayoutMk cId="4183148610" sldId="2147483655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3.819" v="4" actId="26606"/>
          <pc:sldLayoutMkLst>
            <pc:docMk/>
            <pc:sldMasterMk cId="960063315" sldId="2147483650"/>
            <pc:sldLayoutMk cId="4082461568" sldId="2147483656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3.819" v="4" actId="26606"/>
          <pc:sldLayoutMkLst>
            <pc:docMk/>
            <pc:sldMasterMk cId="960063315" sldId="2147483650"/>
            <pc:sldLayoutMk cId="3470916868" sldId="2147483657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3.819" v="4" actId="26606"/>
          <pc:sldLayoutMkLst>
            <pc:docMk/>
            <pc:sldMasterMk cId="960063315" sldId="2147483650"/>
            <pc:sldLayoutMk cId="3094658055" sldId="2147483658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3.819" v="4" actId="26606"/>
          <pc:sldLayoutMkLst>
            <pc:docMk/>
            <pc:sldMasterMk cId="960063315" sldId="2147483650"/>
            <pc:sldLayoutMk cId="632125631" sldId="2147483659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3.819" v="4" actId="26606"/>
          <pc:sldLayoutMkLst>
            <pc:docMk/>
            <pc:sldMasterMk cId="960063315" sldId="2147483650"/>
            <pc:sldLayoutMk cId="1199242208" sldId="2147483660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3.819" v="4" actId="26606"/>
          <pc:sldLayoutMkLst>
            <pc:docMk/>
            <pc:sldMasterMk cId="960063315" sldId="2147483650"/>
            <pc:sldLayoutMk cId="1962316647" sldId="2147483661"/>
          </pc:sldLayoutMkLst>
        </pc:sldLayoutChg>
      </pc:sldMasterChg>
      <pc:sldMasterChg chg="add del addSldLayout delSldLayout">
        <pc:chgData name="Alexander SOFRONOVICH" userId="52d1c157-8340-4958-bae2-79133fe3e3a5" providerId="ADAL" clId="{B071F1E7-F163-4902-B771-F16F59C5757E}" dt="2022-05-17T06:30:26.572" v="6" actId="26606"/>
        <pc:sldMasterMkLst>
          <pc:docMk/>
          <pc:sldMasterMk cId="344822933" sldId="2147483673"/>
        </pc:sldMasterMkLst>
        <pc:sldLayoutChg chg="add del">
          <pc:chgData name="Alexander SOFRONOVICH" userId="52d1c157-8340-4958-bae2-79133fe3e3a5" providerId="ADAL" clId="{B071F1E7-F163-4902-B771-F16F59C5757E}" dt="2022-05-17T06:30:26.572" v="6" actId="26606"/>
          <pc:sldLayoutMkLst>
            <pc:docMk/>
            <pc:sldMasterMk cId="344822933" sldId="2147483673"/>
            <pc:sldLayoutMk cId="3822664251" sldId="2147483662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6.572" v="6" actId="26606"/>
          <pc:sldLayoutMkLst>
            <pc:docMk/>
            <pc:sldMasterMk cId="344822933" sldId="2147483673"/>
            <pc:sldLayoutMk cId="1243165163" sldId="2147483663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6.572" v="6" actId="26606"/>
          <pc:sldLayoutMkLst>
            <pc:docMk/>
            <pc:sldMasterMk cId="344822933" sldId="2147483673"/>
            <pc:sldLayoutMk cId="4186658591" sldId="2147483664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6.572" v="6" actId="26606"/>
          <pc:sldLayoutMkLst>
            <pc:docMk/>
            <pc:sldMasterMk cId="344822933" sldId="2147483673"/>
            <pc:sldLayoutMk cId="3854948688" sldId="2147483665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6.572" v="6" actId="26606"/>
          <pc:sldLayoutMkLst>
            <pc:docMk/>
            <pc:sldMasterMk cId="344822933" sldId="2147483673"/>
            <pc:sldLayoutMk cId="404157450" sldId="2147483666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6.572" v="6" actId="26606"/>
          <pc:sldLayoutMkLst>
            <pc:docMk/>
            <pc:sldMasterMk cId="344822933" sldId="2147483673"/>
            <pc:sldLayoutMk cId="3937164719" sldId="2147483667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6.572" v="6" actId="26606"/>
          <pc:sldLayoutMkLst>
            <pc:docMk/>
            <pc:sldMasterMk cId="344822933" sldId="2147483673"/>
            <pc:sldLayoutMk cId="528501376" sldId="2147483668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6.572" v="6" actId="26606"/>
          <pc:sldLayoutMkLst>
            <pc:docMk/>
            <pc:sldMasterMk cId="344822933" sldId="2147483673"/>
            <pc:sldLayoutMk cId="3757926335" sldId="2147483669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6.572" v="6" actId="26606"/>
          <pc:sldLayoutMkLst>
            <pc:docMk/>
            <pc:sldMasterMk cId="344822933" sldId="2147483673"/>
            <pc:sldLayoutMk cId="2917235440" sldId="2147483670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6.572" v="6" actId="26606"/>
          <pc:sldLayoutMkLst>
            <pc:docMk/>
            <pc:sldMasterMk cId="344822933" sldId="2147483673"/>
            <pc:sldLayoutMk cId="109523020" sldId="2147483671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6.572" v="6" actId="26606"/>
          <pc:sldLayoutMkLst>
            <pc:docMk/>
            <pc:sldMasterMk cId="344822933" sldId="2147483673"/>
            <pc:sldLayoutMk cId="737161864" sldId="2147483672"/>
          </pc:sldLayoutMkLst>
        </pc:sldLayoutChg>
      </pc:sldMasterChg>
      <pc:sldMasterChg chg="add del addSldLayout delSldLayout">
        <pc:chgData name="Alexander SOFRONOVICH" userId="52d1c157-8340-4958-bae2-79133fe3e3a5" providerId="ADAL" clId="{B071F1E7-F163-4902-B771-F16F59C5757E}" dt="2022-05-17T06:30:29.733" v="8" actId="26606"/>
        <pc:sldMasterMkLst>
          <pc:docMk/>
          <pc:sldMasterMk cId="2549603410" sldId="2147483699"/>
        </pc:sldMasterMkLst>
        <pc:sldLayoutChg chg="add del">
          <pc:chgData name="Alexander SOFRONOVICH" userId="52d1c157-8340-4958-bae2-79133fe3e3a5" providerId="ADAL" clId="{B071F1E7-F163-4902-B771-F16F59C5757E}" dt="2022-05-17T06:30:29.733" v="8" actId="26606"/>
          <pc:sldLayoutMkLst>
            <pc:docMk/>
            <pc:sldMasterMk cId="2549603410" sldId="2147483699"/>
            <pc:sldLayoutMk cId="4210706823" sldId="2147483688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9.733" v="8" actId="26606"/>
          <pc:sldLayoutMkLst>
            <pc:docMk/>
            <pc:sldMasterMk cId="2549603410" sldId="2147483699"/>
            <pc:sldLayoutMk cId="1586157521" sldId="2147483689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9.733" v="8" actId="26606"/>
          <pc:sldLayoutMkLst>
            <pc:docMk/>
            <pc:sldMasterMk cId="2549603410" sldId="2147483699"/>
            <pc:sldLayoutMk cId="3889992079" sldId="2147483690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9.733" v="8" actId="26606"/>
          <pc:sldLayoutMkLst>
            <pc:docMk/>
            <pc:sldMasterMk cId="2549603410" sldId="2147483699"/>
            <pc:sldLayoutMk cId="4253381551" sldId="2147483691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9.733" v="8" actId="26606"/>
          <pc:sldLayoutMkLst>
            <pc:docMk/>
            <pc:sldMasterMk cId="2549603410" sldId="2147483699"/>
            <pc:sldLayoutMk cId="4292950333" sldId="2147483692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9.733" v="8" actId="26606"/>
          <pc:sldLayoutMkLst>
            <pc:docMk/>
            <pc:sldMasterMk cId="2549603410" sldId="2147483699"/>
            <pc:sldLayoutMk cId="1714411556" sldId="2147483693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9.733" v="8" actId="26606"/>
          <pc:sldLayoutMkLst>
            <pc:docMk/>
            <pc:sldMasterMk cId="2549603410" sldId="2147483699"/>
            <pc:sldLayoutMk cId="1532426509" sldId="2147483694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9.733" v="8" actId="26606"/>
          <pc:sldLayoutMkLst>
            <pc:docMk/>
            <pc:sldMasterMk cId="2549603410" sldId="2147483699"/>
            <pc:sldLayoutMk cId="418491717" sldId="2147483695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9.733" v="8" actId="26606"/>
          <pc:sldLayoutMkLst>
            <pc:docMk/>
            <pc:sldMasterMk cId="2549603410" sldId="2147483699"/>
            <pc:sldLayoutMk cId="1970617562" sldId="2147483696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9.733" v="8" actId="26606"/>
          <pc:sldLayoutMkLst>
            <pc:docMk/>
            <pc:sldMasterMk cId="2549603410" sldId="2147483699"/>
            <pc:sldLayoutMk cId="691979779" sldId="2147483697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29.733" v="8" actId="26606"/>
          <pc:sldLayoutMkLst>
            <pc:docMk/>
            <pc:sldMasterMk cId="2549603410" sldId="2147483699"/>
            <pc:sldLayoutMk cId="3727222999" sldId="2147483698"/>
          </pc:sldLayoutMkLst>
        </pc:sldLayoutChg>
      </pc:sldMasterChg>
      <pc:sldMasterChg chg="add del addSldLayout delSldLayout">
        <pc:chgData name="Alexander SOFRONOVICH" userId="52d1c157-8340-4958-bae2-79133fe3e3a5" providerId="ADAL" clId="{B071F1E7-F163-4902-B771-F16F59C5757E}" dt="2022-05-17T06:30:33.427" v="10" actId="26606"/>
        <pc:sldMasterMkLst>
          <pc:docMk/>
          <pc:sldMasterMk cId="2770285192" sldId="2147483712"/>
        </pc:sldMasterMkLst>
        <pc:sldLayoutChg chg="add del">
          <pc:chgData name="Alexander SOFRONOVICH" userId="52d1c157-8340-4958-bae2-79133fe3e3a5" providerId="ADAL" clId="{B071F1E7-F163-4902-B771-F16F59C5757E}" dt="2022-05-17T06:30:33.427" v="10" actId="26606"/>
          <pc:sldLayoutMkLst>
            <pc:docMk/>
            <pc:sldMasterMk cId="2770285192" sldId="2147483712"/>
            <pc:sldLayoutMk cId="677064515" sldId="2147483701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33.427" v="10" actId="26606"/>
          <pc:sldLayoutMkLst>
            <pc:docMk/>
            <pc:sldMasterMk cId="2770285192" sldId="2147483712"/>
            <pc:sldLayoutMk cId="2479513006" sldId="2147483702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33.427" v="10" actId="26606"/>
          <pc:sldLayoutMkLst>
            <pc:docMk/>
            <pc:sldMasterMk cId="2770285192" sldId="2147483712"/>
            <pc:sldLayoutMk cId="2237333879" sldId="2147483703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33.427" v="10" actId="26606"/>
          <pc:sldLayoutMkLst>
            <pc:docMk/>
            <pc:sldMasterMk cId="2770285192" sldId="2147483712"/>
            <pc:sldLayoutMk cId="4112157546" sldId="2147483704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33.427" v="10" actId="26606"/>
          <pc:sldLayoutMkLst>
            <pc:docMk/>
            <pc:sldMasterMk cId="2770285192" sldId="2147483712"/>
            <pc:sldLayoutMk cId="2542353221" sldId="2147483705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33.427" v="10" actId="26606"/>
          <pc:sldLayoutMkLst>
            <pc:docMk/>
            <pc:sldMasterMk cId="2770285192" sldId="2147483712"/>
            <pc:sldLayoutMk cId="1949960931" sldId="2147483706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33.427" v="10" actId="26606"/>
          <pc:sldLayoutMkLst>
            <pc:docMk/>
            <pc:sldMasterMk cId="2770285192" sldId="2147483712"/>
            <pc:sldLayoutMk cId="2646151832" sldId="2147483707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33.427" v="10" actId="26606"/>
          <pc:sldLayoutMkLst>
            <pc:docMk/>
            <pc:sldMasterMk cId="2770285192" sldId="2147483712"/>
            <pc:sldLayoutMk cId="4212350798" sldId="2147483708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33.427" v="10" actId="26606"/>
          <pc:sldLayoutMkLst>
            <pc:docMk/>
            <pc:sldMasterMk cId="2770285192" sldId="2147483712"/>
            <pc:sldLayoutMk cId="3256741582" sldId="2147483709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33.427" v="10" actId="26606"/>
          <pc:sldLayoutMkLst>
            <pc:docMk/>
            <pc:sldMasterMk cId="2770285192" sldId="2147483712"/>
            <pc:sldLayoutMk cId="1301874967" sldId="2147483710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33.427" v="10" actId="26606"/>
          <pc:sldLayoutMkLst>
            <pc:docMk/>
            <pc:sldMasterMk cId="2770285192" sldId="2147483712"/>
            <pc:sldLayoutMk cId="1441762745" sldId="2147483711"/>
          </pc:sldLayoutMkLst>
        </pc:sldLayoutChg>
      </pc:sldMasterChg>
      <pc:sldMasterChg chg="add setBg addSldLayout modSldLayout">
        <pc:chgData name="Alexander SOFRONOVICH" userId="52d1c157-8340-4958-bae2-79133fe3e3a5" providerId="ADAL" clId="{B071F1E7-F163-4902-B771-F16F59C5757E}" dt="2022-05-17T06:41:01.475" v="99"/>
        <pc:sldMasterMkLst>
          <pc:docMk/>
          <pc:sldMasterMk cId="2279208031" sldId="2147483725"/>
        </pc:sldMasterMkLst>
        <pc:sldLayoutChg chg="add setBg">
          <pc:chgData name="Alexander SOFRONOVICH" userId="52d1c157-8340-4958-bae2-79133fe3e3a5" providerId="ADAL" clId="{B071F1E7-F163-4902-B771-F16F59C5757E}" dt="2022-05-17T06:41:01.475" v="99"/>
          <pc:sldLayoutMkLst>
            <pc:docMk/>
            <pc:sldMasterMk cId="2279208031" sldId="2147483725"/>
            <pc:sldLayoutMk cId="2054368240" sldId="2147483714"/>
          </pc:sldLayoutMkLst>
        </pc:sldLayoutChg>
      </pc:sldMasterChg>
      <pc:sldMasterChg chg="addSldLayout delSldLayout">
        <pc:chgData name="Alexander SOFRONOVICH" userId="52d1c157-8340-4958-bae2-79133fe3e3a5" providerId="ADAL" clId="{B071F1E7-F163-4902-B771-F16F59C5757E}" dt="2022-05-27T05:55:02.695" v="5519" actId="47"/>
        <pc:sldMasterMkLst>
          <pc:docMk/>
          <pc:sldMasterMk cId="773595098" sldId="2147483726"/>
        </pc:sldMasterMkLst>
        <pc:sldLayoutChg chg="add del">
          <pc:chgData name="Alexander SOFRONOVICH" userId="52d1c157-8340-4958-bae2-79133fe3e3a5" providerId="ADAL" clId="{B071F1E7-F163-4902-B771-F16F59C5757E}" dt="2022-05-27T05:55:02.695" v="5519" actId="47"/>
          <pc:sldLayoutMkLst>
            <pc:docMk/>
            <pc:sldMasterMk cId="773595098" sldId="2147483726"/>
            <pc:sldLayoutMk cId="2705875248" sldId="2147483744"/>
          </pc:sldLayoutMkLst>
        </pc:sldLayoutChg>
      </pc:sldMasterChg>
      <pc:sldMasterChg chg="add del addSldLayout delSldLayout">
        <pc:chgData name="Alexander SOFRONOVICH" userId="52d1c157-8340-4958-bae2-79133fe3e3a5" providerId="ADAL" clId="{B071F1E7-F163-4902-B771-F16F59C5757E}" dt="2022-05-17T06:30:44.052" v="12" actId="26606"/>
        <pc:sldMasterMkLst>
          <pc:docMk/>
          <pc:sldMasterMk cId="3076398125" sldId="2147483751"/>
        </pc:sldMasterMkLst>
        <pc:sldLayoutChg chg="add del">
          <pc:chgData name="Alexander SOFRONOVICH" userId="52d1c157-8340-4958-bae2-79133fe3e3a5" providerId="ADAL" clId="{B071F1E7-F163-4902-B771-F16F59C5757E}" dt="2022-05-17T06:30:44.052" v="12" actId="26606"/>
          <pc:sldLayoutMkLst>
            <pc:docMk/>
            <pc:sldMasterMk cId="3076398125" sldId="2147483751"/>
            <pc:sldLayoutMk cId="3947982547" sldId="2147483740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44.052" v="12" actId="26606"/>
          <pc:sldLayoutMkLst>
            <pc:docMk/>
            <pc:sldMasterMk cId="3076398125" sldId="2147483751"/>
            <pc:sldLayoutMk cId="3313168883" sldId="2147483741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44.052" v="12" actId="26606"/>
          <pc:sldLayoutMkLst>
            <pc:docMk/>
            <pc:sldMasterMk cId="3076398125" sldId="2147483751"/>
            <pc:sldLayoutMk cId="2911129216" sldId="2147483742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44.052" v="12" actId="26606"/>
          <pc:sldLayoutMkLst>
            <pc:docMk/>
            <pc:sldMasterMk cId="3076398125" sldId="2147483751"/>
            <pc:sldLayoutMk cId="1430593546" sldId="2147483743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44.052" v="12" actId="26606"/>
          <pc:sldLayoutMkLst>
            <pc:docMk/>
            <pc:sldMasterMk cId="3076398125" sldId="2147483751"/>
            <pc:sldLayoutMk cId="1994249250" sldId="2147483744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44.052" v="12" actId="26606"/>
          <pc:sldLayoutMkLst>
            <pc:docMk/>
            <pc:sldMasterMk cId="3076398125" sldId="2147483751"/>
            <pc:sldLayoutMk cId="3114089253" sldId="2147483745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44.052" v="12" actId="26606"/>
          <pc:sldLayoutMkLst>
            <pc:docMk/>
            <pc:sldMasterMk cId="3076398125" sldId="2147483751"/>
            <pc:sldLayoutMk cId="2585264649" sldId="2147483746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44.052" v="12" actId="26606"/>
          <pc:sldLayoutMkLst>
            <pc:docMk/>
            <pc:sldMasterMk cId="3076398125" sldId="2147483751"/>
            <pc:sldLayoutMk cId="3542899363" sldId="2147483747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44.052" v="12" actId="26606"/>
          <pc:sldLayoutMkLst>
            <pc:docMk/>
            <pc:sldMasterMk cId="3076398125" sldId="2147483751"/>
            <pc:sldLayoutMk cId="1663306611" sldId="2147483748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44.052" v="12" actId="26606"/>
          <pc:sldLayoutMkLst>
            <pc:docMk/>
            <pc:sldMasterMk cId="3076398125" sldId="2147483751"/>
            <pc:sldLayoutMk cId="1153255749" sldId="2147483749"/>
          </pc:sldLayoutMkLst>
        </pc:sldLayoutChg>
        <pc:sldLayoutChg chg="add del">
          <pc:chgData name="Alexander SOFRONOVICH" userId="52d1c157-8340-4958-bae2-79133fe3e3a5" providerId="ADAL" clId="{B071F1E7-F163-4902-B771-F16F59C5757E}" dt="2022-05-17T06:30:44.052" v="12" actId="26606"/>
          <pc:sldLayoutMkLst>
            <pc:docMk/>
            <pc:sldMasterMk cId="3076398125" sldId="2147483751"/>
            <pc:sldLayoutMk cId="3614777859" sldId="2147483750"/>
          </pc:sldLayoutMkLst>
        </pc:sldLayoutChg>
      </pc:sldMasterChg>
    </pc:docChg>
  </pc:docChgLst>
  <pc:docChgLst>
    <pc:chgData name="Alexander SOFRONOVICH" userId="52d1c157-8340-4958-bae2-79133fe3e3a5" providerId="ADAL" clId="{80C5D4F8-8B5C-45EF-880F-5A06FD1C32EC}"/>
    <pc:docChg chg="undo custSel addSld delSld modSld sldOrd">
      <pc:chgData name="Alexander SOFRONOVICH" userId="52d1c157-8340-4958-bae2-79133fe3e3a5" providerId="ADAL" clId="{80C5D4F8-8B5C-45EF-880F-5A06FD1C32EC}" dt="2022-05-31T14:21:33.078" v="811" actId="20577"/>
      <pc:docMkLst>
        <pc:docMk/>
      </pc:docMkLst>
      <pc:sldChg chg="delSp modSp del mod">
        <pc:chgData name="Alexander SOFRONOVICH" userId="52d1c157-8340-4958-bae2-79133fe3e3a5" providerId="ADAL" clId="{80C5D4F8-8B5C-45EF-880F-5A06FD1C32EC}" dt="2022-05-30T06:12:55.232" v="139" actId="47"/>
        <pc:sldMkLst>
          <pc:docMk/>
          <pc:sldMk cId="4102772132" sldId="258"/>
        </pc:sldMkLst>
        <pc:spChg chg="mod">
          <ac:chgData name="Alexander SOFRONOVICH" userId="52d1c157-8340-4958-bae2-79133fe3e3a5" providerId="ADAL" clId="{80C5D4F8-8B5C-45EF-880F-5A06FD1C32EC}" dt="2022-05-30T06:04:42.341" v="1" actId="27636"/>
          <ac:spMkLst>
            <pc:docMk/>
            <pc:sldMk cId="4102772132" sldId="258"/>
            <ac:spMk id="6" creationId="{0842B56D-F3EF-4D59-9F69-5946CC7EF5B1}"/>
          </ac:spMkLst>
        </pc:spChg>
        <pc:picChg chg="del">
          <ac:chgData name="Alexander SOFRONOVICH" userId="52d1c157-8340-4958-bae2-79133fe3e3a5" providerId="ADAL" clId="{80C5D4F8-8B5C-45EF-880F-5A06FD1C32EC}" dt="2022-05-30T06:06:17.361" v="2" actId="478"/>
          <ac:picMkLst>
            <pc:docMk/>
            <pc:sldMk cId="4102772132" sldId="258"/>
            <ac:picMk id="9" creationId="{906F56AA-2AF9-49DA-B8DC-6F2061684FB8}"/>
          </ac:picMkLst>
        </pc:picChg>
      </pc:sldChg>
      <pc:sldChg chg="del ord">
        <pc:chgData name="Alexander SOFRONOVICH" userId="52d1c157-8340-4958-bae2-79133fe3e3a5" providerId="ADAL" clId="{80C5D4F8-8B5C-45EF-880F-5A06FD1C32EC}" dt="2022-05-30T06:30:07.970" v="355" actId="47"/>
        <pc:sldMkLst>
          <pc:docMk/>
          <pc:sldMk cId="220746850" sldId="259"/>
        </pc:sldMkLst>
      </pc:sldChg>
      <pc:sldChg chg="del">
        <pc:chgData name="Alexander SOFRONOVICH" userId="52d1c157-8340-4958-bae2-79133fe3e3a5" providerId="ADAL" clId="{80C5D4F8-8B5C-45EF-880F-5A06FD1C32EC}" dt="2022-05-30T06:47:50.763" v="535" actId="47"/>
        <pc:sldMkLst>
          <pc:docMk/>
          <pc:sldMk cId="470780696" sldId="261"/>
        </pc:sldMkLst>
      </pc:sldChg>
      <pc:sldChg chg="addSp delSp modSp del mod">
        <pc:chgData name="Alexander SOFRONOVICH" userId="52d1c157-8340-4958-bae2-79133fe3e3a5" providerId="ADAL" clId="{80C5D4F8-8B5C-45EF-880F-5A06FD1C32EC}" dt="2022-05-30T06:50:41.003" v="545" actId="47"/>
        <pc:sldMkLst>
          <pc:docMk/>
          <pc:sldMk cId="2276369609" sldId="262"/>
        </pc:sldMkLst>
        <pc:spChg chg="add mod">
          <ac:chgData name="Alexander SOFRONOVICH" userId="52d1c157-8340-4958-bae2-79133fe3e3a5" providerId="ADAL" clId="{80C5D4F8-8B5C-45EF-880F-5A06FD1C32EC}" dt="2022-05-30T06:50:13.247" v="537" actId="21"/>
          <ac:spMkLst>
            <pc:docMk/>
            <pc:sldMk cId="2276369609" sldId="262"/>
            <ac:spMk id="3" creationId="{C2DD9DCC-0642-4BFB-9F1A-AEC831A89DFE}"/>
          </ac:spMkLst>
        </pc:spChg>
        <pc:spChg chg="add mod">
          <ac:chgData name="Alexander SOFRONOVICH" userId="52d1c157-8340-4958-bae2-79133fe3e3a5" providerId="ADAL" clId="{80C5D4F8-8B5C-45EF-880F-5A06FD1C32EC}" dt="2022-05-30T06:50:13.247" v="537" actId="21"/>
          <ac:spMkLst>
            <pc:docMk/>
            <pc:sldMk cId="2276369609" sldId="262"/>
            <ac:spMk id="5" creationId="{74A387C5-1CBF-412F-B355-FADF6AC12CA7}"/>
          </ac:spMkLst>
        </pc:spChg>
        <pc:spChg chg="del">
          <ac:chgData name="Alexander SOFRONOVICH" userId="52d1c157-8340-4958-bae2-79133fe3e3a5" providerId="ADAL" clId="{80C5D4F8-8B5C-45EF-880F-5A06FD1C32EC}" dt="2022-05-30T06:50:13.247" v="537" actId="21"/>
          <ac:spMkLst>
            <pc:docMk/>
            <pc:sldMk cId="2276369609" sldId="262"/>
            <ac:spMk id="7" creationId="{663DF7C1-4EE8-498F-A8B9-7D94C1E3EF06}"/>
          </ac:spMkLst>
        </pc:spChg>
        <pc:spChg chg="del">
          <ac:chgData name="Alexander SOFRONOVICH" userId="52d1c157-8340-4958-bae2-79133fe3e3a5" providerId="ADAL" clId="{80C5D4F8-8B5C-45EF-880F-5A06FD1C32EC}" dt="2022-05-30T06:50:13.247" v="537" actId="21"/>
          <ac:spMkLst>
            <pc:docMk/>
            <pc:sldMk cId="2276369609" sldId="262"/>
            <ac:spMk id="10" creationId="{2CEBABB2-433D-464F-9A34-5560E40ED15A}"/>
          </ac:spMkLst>
        </pc:spChg>
        <pc:spChg chg="del">
          <ac:chgData name="Alexander SOFRONOVICH" userId="52d1c157-8340-4958-bae2-79133fe3e3a5" providerId="ADAL" clId="{80C5D4F8-8B5C-45EF-880F-5A06FD1C32EC}" dt="2022-05-30T06:50:13.247" v="537" actId="21"/>
          <ac:spMkLst>
            <pc:docMk/>
            <pc:sldMk cId="2276369609" sldId="262"/>
            <ac:spMk id="11" creationId="{12D88516-086D-42A4-90F9-FF679FF2D863}"/>
          </ac:spMkLst>
        </pc:spChg>
        <pc:picChg chg="del">
          <ac:chgData name="Alexander SOFRONOVICH" userId="52d1c157-8340-4958-bae2-79133fe3e3a5" providerId="ADAL" clId="{80C5D4F8-8B5C-45EF-880F-5A06FD1C32EC}" dt="2022-05-30T06:50:13.247" v="537" actId="21"/>
          <ac:picMkLst>
            <pc:docMk/>
            <pc:sldMk cId="2276369609" sldId="262"/>
            <ac:picMk id="8" creationId="{835D851F-A3AF-4F5B-924C-7A1136F40F29}"/>
          </ac:picMkLst>
        </pc:picChg>
      </pc:sldChg>
      <pc:sldChg chg="del">
        <pc:chgData name="Alexander SOFRONOVICH" userId="52d1c157-8340-4958-bae2-79133fe3e3a5" providerId="ADAL" clId="{80C5D4F8-8B5C-45EF-880F-5A06FD1C32EC}" dt="2022-05-30T06:56:55.639" v="665" actId="47"/>
        <pc:sldMkLst>
          <pc:docMk/>
          <pc:sldMk cId="2638034785" sldId="263"/>
        </pc:sldMkLst>
      </pc:sldChg>
      <pc:sldChg chg="modSp del mod ord">
        <pc:chgData name="Alexander SOFRONOVICH" userId="52d1c157-8340-4958-bae2-79133fe3e3a5" providerId="ADAL" clId="{80C5D4F8-8B5C-45EF-880F-5A06FD1C32EC}" dt="2022-05-30T06:38:27.688" v="478" actId="47"/>
        <pc:sldMkLst>
          <pc:docMk/>
          <pc:sldMk cId="1435039389" sldId="264"/>
        </pc:sldMkLst>
        <pc:spChg chg="mod">
          <ac:chgData name="Alexander SOFRONOVICH" userId="52d1c157-8340-4958-bae2-79133fe3e3a5" providerId="ADAL" clId="{80C5D4F8-8B5C-45EF-880F-5A06FD1C32EC}" dt="2022-05-30T06:32:07.965" v="363" actId="1582"/>
          <ac:spMkLst>
            <pc:docMk/>
            <pc:sldMk cId="1435039389" sldId="264"/>
            <ac:spMk id="5" creationId="{9F424A57-A319-4D84-A3BD-9503C957578C}"/>
          </ac:spMkLst>
        </pc:spChg>
        <pc:spChg chg="mod">
          <ac:chgData name="Alexander SOFRONOVICH" userId="52d1c157-8340-4958-bae2-79133fe3e3a5" providerId="ADAL" clId="{80C5D4F8-8B5C-45EF-880F-5A06FD1C32EC}" dt="2022-05-30T06:32:07.965" v="363" actId="1582"/>
          <ac:spMkLst>
            <pc:docMk/>
            <pc:sldMk cId="1435039389" sldId="264"/>
            <ac:spMk id="11" creationId="{326F6FE1-71D6-4355-A51C-5DA8F530D320}"/>
          </ac:spMkLst>
        </pc:spChg>
        <pc:spChg chg="mod">
          <ac:chgData name="Alexander SOFRONOVICH" userId="52d1c157-8340-4958-bae2-79133fe3e3a5" providerId="ADAL" clId="{80C5D4F8-8B5C-45EF-880F-5A06FD1C32EC}" dt="2022-05-30T06:32:07.965" v="363" actId="1582"/>
          <ac:spMkLst>
            <pc:docMk/>
            <pc:sldMk cId="1435039389" sldId="264"/>
            <ac:spMk id="12" creationId="{F0DBF695-5B64-48DE-98A2-A5D5BE9213A2}"/>
          </ac:spMkLst>
        </pc:spChg>
        <pc:spChg chg="mod">
          <ac:chgData name="Alexander SOFRONOVICH" userId="52d1c157-8340-4958-bae2-79133fe3e3a5" providerId="ADAL" clId="{80C5D4F8-8B5C-45EF-880F-5A06FD1C32EC}" dt="2022-05-30T06:32:07.965" v="363" actId="1582"/>
          <ac:spMkLst>
            <pc:docMk/>
            <pc:sldMk cId="1435039389" sldId="264"/>
            <ac:spMk id="13" creationId="{7803ECB3-04DC-45B0-AD87-E652BF40A740}"/>
          </ac:spMkLst>
        </pc:spChg>
      </pc:sldChg>
      <pc:sldChg chg="delSp modSp del mod">
        <pc:chgData name="Alexander SOFRONOVICH" userId="52d1c157-8340-4958-bae2-79133fe3e3a5" providerId="ADAL" clId="{80C5D4F8-8B5C-45EF-880F-5A06FD1C32EC}" dt="2022-05-30T07:37:19.696" v="694" actId="47"/>
        <pc:sldMkLst>
          <pc:docMk/>
          <pc:sldMk cId="2145441861" sldId="265"/>
        </pc:sldMkLst>
        <pc:graphicFrameChg chg="modGraphic">
          <ac:chgData name="Alexander SOFRONOVICH" userId="52d1c157-8340-4958-bae2-79133fe3e3a5" providerId="ADAL" clId="{80C5D4F8-8B5C-45EF-880F-5A06FD1C32EC}" dt="2022-05-30T06:57:25.524" v="668" actId="12385"/>
          <ac:graphicFrameMkLst>
            <pc:docMk/>
            <pc:sldMk cId="2145441861" sldId="265"/>
            <ac:graphicFrameMk id="5" creationId="{EB622F49-B11A-487A-980A-4116363A2C6F}"/>
          </ac:graphicFrameMkLst>
        </pc:graphicFrameChg>
        <pc:picChg chg="del">
          <ac:chgData name="Alexander SOFRONOVICH" userId="52d1c157-8340-4958-bae2-79133fe3e3a5" providerId="ADAL" clId="{80C5D4F8-8B5C-45EF-880F-5A06FD1C32EC}" dt="2022-05-30T06:57:31.523" v="669" actId="478"/>
          <ac:picMkLst>
            <pc:docMk/>
            <pc:sldMk cId="2145441861" sldId="265"/>
            <ac:picMk id="4" creationId="{4D890922-48B3-4B84-AB61-2D932032887E}"/>
          </ac:picMkLst>
        </pc:picChg>
      </pc:sldChg>
      <pc:sldChg chg="addSp delSp modSp new del mod">
        <pc:chgData name="Alexander SOFRONOVICH" userId="52d1c157-8340-4958-bae2-79133fe3e3a5" providerId="ADAL" clId="{80C5D4F8-8B5C-45EF-880F-5A06FD1C32EC}" dt="2022-05-30T06:07:45.488" v="15" actId="47"/>
        <pc:sldMkLst>
          <pc:docMk/>
          <pc:sldMk cId="204645984" sldId="266"/>
        </pc:sldMkLst>
        <pc:spChg chg="mod">
          <ac:chgData name="Alexander SOFRONOVICH" userId="52d1c157-8340-4958-bae2-79133fe3e3a5" providerId="ADAL" clId="{80C5D4F8-8B5C-45EF-880F-5A06FD1C32EC}" dt="2022-05-30T06:07:00.852" v="12" actId="20577"/>
          <ac:spMkLst>
            <pc:docMk/>
            <pc:sldMk cId="204645984" sldId="266"/>
            <ac:spMk id="2" creationId="{C3567710-413E-4CC3-8ABD-37BC6CA8C807}"/>
          </ac:spMkLst>
        </pc:spChg>
        <pc:spChg chg="del">
          <ac:chgData name="Alexander SOFRONOVICH" userId="52d1c157-8340-4958-bae2-79133fe3e3a5" providerId="ADAL" clId="{80C5D4F8-8B5C-45EF-880F-5A06FD1C32EC}" dt="2022-05-30T06:06:56.958" v="9"/>
          <ac:spMkLst>
            <pc:docMk/>
            <pc:sldMk cId="204645984" sldId="266"/>
            <ac:spMk id="3" creationId="{4586A447-B5A9-4875-B0EB-57AF393D2DA9}"/>
          </ac:spMkLst>
        </pc:spChg>
        <pc:spChg chg="add mod">
          <ac:chgData name="Alexander SOFRONOVICH" userId="52d1c157-8340-4958-bae2-79133fe3e3a5" providerId="ADAL" clId="{80C5D4F8-8B5C-45EF-880F-5A06FD1C32EC}" dt="2022-05-30T06:06:59.434" v="10" actId="478"/>
          <ac:spMkLst>
            <pc:docMk/>
            <pc:sldMk cId="204645984" sldId="266"/>
            <ac:spMk id="6" creationId="{13F1F5EE-5084-4FE7-AA87-637226CB5777}"/>
          </ac:spMkLst>
        </pc:spChg>
        <pc:picChg chg="add del mod">
          <ac:chgData name="Alexander SOFRONOVICH" userId="52d1c157-8340-4958-bae2-79133fe3e3a5" providerId="ADAL" clId="{80C5D4F8-8B5C-45EF-880F-5A06FD1C32EC}" dt="2022-05-30T06:06:59.434" v="10" actId="478"/>
          <ac:picMkLst>
            <pc:docMk/>
            <pc:sldMk cId="204645984" sldId="266"/>
            <ac:picMk id="4" creationId="{13093D06-B311-4E6D-8DCB-B152CFF57065}"/>
          </ac:picMkLst>
        </pc:picChg>
      </pc:sldChg>
      <pc:sldChg chg="new del">
        <pc:chgData name="Alexander SOFRONOVICH" userId="52d1c157-8340-4958-bae2-79133fe3e3a5" providerId="ADAL" clId="{80C5D4F8-8B5C-45EF-880F-5A06FD1C32EC}" dt="2022-05-30T06:06:37.890" v="6" actId="47"/>
        <pc:sldMkLst>
          <pc:docMk/>
          <pc:sldMk cId="1333851125" sldId="266"/>
        </pc:sldMkLst>
      </pc:sldChg>
      <pc:sldChg chg="add del">
        <pc:chgData name="Alexander SOFRONOVICH" userId="52d1c157-8340-4958-bae2-79133fe3e3a5" providerId="ADAL" clId="{80C5D4F8-8B5C-45EF-880F-5A06FD1C32EC}" dt="2022-05-30T06:06:40.418" v="7" actId="47"/>
        <pc:sldMkLst>
          <pc:docMk/>
          <pc:sldMk cId="1410902572" sldId="267"/>
        </pc:sldMkLst>
      </pc:sldChg>
      <pc:sldChg chg="add del">
        <pc:chgData name="Alexander SOFRONOVICH" userId="52d1c157-8340-4958-bae2-79133fe3e3a5" providerId="ADAL" clId="{80C5D4F8-8B5C-45EF-880F-5A06FD1C32EC}" dt="2022-05-30T06:06:37.890" v="6" actId="47"/>
        <pc:sldMkLst>
          <pc:docMk/>
          <pc:sldMk cId="948887481" sldId="268"/>
        </pc:sldMkLst>
      </pc:sldChg>
      <pc:sldChg chg="addSp delSp modSp add mod modAnim">
        <pc:chgData name="Alexander SOFRONOVICH" userId="52d1c157-8340-4958-bae2-79133fe3e3a5" providerId="ADAL" clId="{80C5D4F8-8B5C-45EF-880F-5A06FD1C32EC}" dt="2022-05-30T07:43:07.049" v="723" actId="1076"/>
        <pc:sldMkLst>
          <pc:docMk/>
          <pc:sldMk cId="798114318" sldId="500"/>
        </pc:sldMkLst>
        <pc:spChg chg="add del mod">
          <ac:chgData name="Alexander SOFRONOVICH" userId="52d1c157-8340-4958-bae2-79133fe3e3a5" providerId="ADAL" clId="{80C5D4F8-8B5C-45EF-880F-5A06FD1C32EC}" dt="2022-05-30T06:09:24.685" v="53" actId="478"/>
          <ac:spMkLst>
            <pc:docMk/>
            <pc:sldMk cId="798114318" sldId="500"/>
            <ac:spMk id="3" creationId="{8B4B0D7E-2C00-45B3-98E3-1E1645B8DD59}"/>
          </ac:spMkLst>
        </pc:spChg>
        <pc:spChg chg="del mod">
          <ac:chgData name="Alexander SOFRONOVICH" userId="52d1c157-8340-4958-bae2-79133fe3e3a5" providerId="ADAL" clId="{80C5D4F8-8B5C-45EF-880F-5A06FD1C32EC}" dt="2022-05-30T06:09:21.261" v="52" actId="478"/>
          <ac:spMkLst>
            <pc:docMk/>
            <pc:sldMk cId="798114318" sldId="500"/>
            <ac:spMk id="5" creationId="{B821CC81-7285-4498-BEDA-62E1557B9F44}"/>
          </ac:spMkLst>
        </pc:spChg>
        <pc:spChg chg="mod">
          <ac:chgData name="Alexander SOFRONOVICH" userId="52d1c157-8340-4958-bae2-79133fe3e3a5" providerId="ADAL" clId="{80C5D4F8-8B5C-45EF-880F-5A06FD1C32EC}" dt="2022-05-30T06:12:44.575" v="137" actId="164"/>
          <ac:spMkLst>
            <pc:docMk/>
            <pc:sldMk cId="798114318" sldId="500"/>
            <ac:spMk id="7" creationId="{EBDF800D-62E8-4667-861E-42F615088997}"/>
          </ac:spMkLst>
        </pc:spChg>
        <pc:spChg chg="del mod">
          <ac:chgData name="Alexander SOFRONOVICH" userId="52d1c157-8340-4958-bae2-79133fe3e3a5" providerId="ADAL" clId="{80C5D4F8-8B5C-45EF-880F-5A06FD1C32EC}" dt="2022-05-30T06:09:27.629" v="54" actId="478"/>
          <ac:spMkLst>
            <pc:docMk/>
            <pc:sldMk cId="798114318" sldId="500"/>
            <ac:spMk id="9" creationId="{7F807025-32F0-4659-BE43-CDCA01DDA5DE}"/>
          </ac:spMkLst>
        </pc:spChg>
        <pc:spChg chg="add del mod">
          <ac:chgData name="Alexander SOFRONOVICH" userId="52d1c157-8340-4958-bae2-79133fe3e3a5" providerId="ADAL" clId="{80C5D4F8-8B5C-45EF-880F-5A06FD1C32EC}" dt="2022-05-30T06:12:44.575" v="137" actId="164"/>
          <ac:spMkLst>
            <pc:docMk/>
            <pc:sldMk cId="798114318" sldId="500"/>
            <ac:spMk id="10" creationId="{E25F3CE4-BDD4-4637-8E7A-39497BC58566}"/>
          </ac:spMkLst>
        </pc:spChg>
        <pc:spChg chg="mod">
          <ac:chgData name="Alexander SOFRONOVICH" userId="52d1c157-8340-4958-bae2-79133fe3e3a5" providerId="ADAL" clId="{80C5D4F8-8B5C-45EF-880F-5A06FD1C32EC}" dt="2022-05-30T06:15:00.819" v="165" actId="2711"/>
          <ac:spMkLst>
            <pc:docMk/>
            <pc:sldMk cId="798114318" sldId="500"/>
            <ac:spMk id="11" creationId="{273BAF1E-56CC-4DE2-B6C7-D6A1B83513DD}"/>
          </ac:spMkLst>
        </pc:spChg>
        <pc:spChg chg="add mod">
          <ac:chgData name="Alexander SOFRONOVICH" userId="52d1c157-8340-4958-bae2-79133fe3e3a5" providerId="ADAL" clId="{80C5D4F8-8B5C-45EF-880F-5A06FD1C32EC}" dt="2022-05-30T06:29:08.721" v="351" actId="207"/>
          <ac:spMkLst>
            <pc:docMk/>
            <pc:sldMk cId="798114318" sldId="500"/>
            <ac:spMk id="13" creationId="{8FECE7F7-D708-4A6F-86C6-216ADA56EFD6}"/>
          </ac:spMkLst>
        </pc:spChg>
        <pc:grpChg chg="add mod">
          <ac:chgData name="Alexander SOFRONOVICH" userId="52d1c157-8340-4958-bae2-79133fe3e3a5" providerId="ADAL" clId="{80C5D4F8-8B5C-45EF-880F-5A06FD1C32EC}" dt="2022-05-30T06:15:32.298" v="168" actId="1076"/>
          <ac:grpSpMkLst>
            <pc:docMk/>
            <pc:sldMk cId="798114318" sldId="500"/>
            <ac:grpSpMk id="4" creationId="{AD46942D-098B-4561-9A53-E3774BF5AB29}"/>
          </ac:grpSpMkLst>
        </pc:grpChg>
        <pc:picChg chg="add mod">
          <ac:chgData name="Alexander SOFRONOVICH" userId="52d1c157-8340-4958-bae2-79133fe3e3a5" providerId="ADAL" clId="{80C5D4F8-8B5C-45EF-880F-5A06FD1C32EC}" dt="2022-05-30T07:43:07.049" v="723" actId="1076"/>
          <ac:picMkLst>
            <pc:docMk/>
            <pc:sldMk cId="798114318" sldId="500"/>
            <ac:picMk id="3" creationId="{AC47BFB7-1231-4BED-B5B5-81D21DE8094A}"/>
          </ac:picMkLst>
        </pc:picChg>
        <pc:picChg chg="add mod">
          <ac:chgData name="Alexander SOFRONOVICH" userId="52d1c157-8340-4958-bae2-79133fe3e3a5" providerId="ADAL" clId="{80C5D4F8-8B5C-45EF-880F-5A06FD1C32EC}" dt="2022-05-30T06:13:37.048" v="164" actId="1035"/>
          <ac:picMkLst>
            <pc:docMk/>
            <pc:sldMk cId="798114318" sldId="500"/>
            <ac:picMk id="12" creationId="{77ED8FFA-D4B2-49FA-A65D-6AF0D88E62F6}"/>
          </ac:picMkLst>
        </pc:picChg>
        <pc:picChg chg="del">
          <ac:chgData name="Alexander SOFRONOVICH" userId="52d1c157-8340-4958-bae2-79133fe3e3a5" providerId="ADAL" clId="{80C5D4F8-8B5C-45EF-880F-5A06FD1C32EC}" dt="2022-05-30T06:09:17.922" v="51" actId="478"/>
          <ac:picMkLst>
            <pc:docMk/>
            <pc:sldMk cId="798114318" sldId="500"/>
            <ac:picMk id="14" creationId="{CF78430D-A6FC-4D9C-BAD4-2EB925C5312B}"/>
          </ac:picMkLst>
        </pc:picChg>
      </pc:sldChg>
      <pc:sldChg chg="addSp delSp modSp add mod">
        <pc:chgData name="Alexander SOFRONOVICH" userId="52d1c157-8340-4958-bae2-79133fe3e3a5" providerId="ADAL" clId="{80C5D4F8-8B5C-45EF-880F-5A06FD1C32EC}" dt="2022-05-30T07:43:14.210" v="724"/>
        <pc:sldMkLst>
          <pc:docMk/>
          <pc:sldMk cId="790068914" sldId="501"/>
        </pc:sldMkLst>
        <pc:spChg chg="mod">
          <ac:chgData name="Alexander SOFRONOVICH" userId="52d1c157-8340-4958-bae2-79133fe3e3a5" providerId="ADAL" clId="{80C5D4F8-8B5C-45EF-880F-5A06FD1C32EC}" dt="2022-05-30T06:29:32.050" v="354" actId="207"/>
          <ac:spMkLst>
            <pc:docMk/>
            <pc:sldMk cId="790068914" sldId="501"/>
            <ac:spMk id="5" creationId="{B821CC81-7285-4498-BEDA-62E1557B9F44}"/>
          </ac:spMkLst>
        </pc:spChg>
        <pc:spChg chg="del">
          <ac:chgData name="Alexander SOFRONOVICH" userId="52d1c157-8340-4958-bae2-79133fe3e3a5" providerId="ADAL" clId="{80C5D4F8-8B5C-45EF-880F-5A06FD1C32EC}" dt="2022-05-30T06:18:15.043" v="189" actId="478"/>
          <ac:spMkLst>
            <pc:docMk/>
            <pc:sldMk cId="790068914" sldId="501"/>
            <ac:spMk id="7" creationId="{EBDF800D-62E8-4667-861E-42F615088997}"/>
          </ac:spMkLst>
        </pc:spChg>
        <pc:spChg chg="del mod">
          <ac:chgData name="Alexander SOFRONOVICH" userId="52d1c157-8340-4958-bae2-79133fe3e3a5" providerId="ADAL" clId="{80C5D4F8-8B5C-45EF-880F-5A06FD1C32EC}" dt="2022-05-30T06:24:13.598" v="259" actId="478"/>
          <ac:spMkLst>
            <pc:docMk/>
            <pc:sldMk cId="790068914" sldId="501"/>
            <ac:spMk id="9" creationId="{7F807025-32F0-4659-BE43-CDCA01DDA5DE}"/>
          </ac:spMkLst>
        </pc:spChg>
        <pc:spChg chg="del">
          <ac:chgData name="Alexander SOFRONOVICH" userId="52d1c157-8340-4958-bae2-79133fe3e3a5" providerId="ADAL" clId="{80C5D4F8-8B5C-45EF-880F-5A06FD1C32EC}" dt="2022-05-30T06:18:12.700" v="188" actId="478"/>
          <ac:spMkLst>
            <pc:docMk/>
            <pc:sldMk cId="790068914" sldId="501"/>
            <ac:spMk id="10" creationId="{E25F3CE4-BDD4-4637-8E7A-39497BC58566}"/>
          </ac:spMkLst>
        </pc:spChg>
        <pc:spChg chg="mod">
          <ac:chgData name="Alexander SOFRONOVICH" userId="52d1c157-8340-4958-bae2-79133fe3e3a5" providerId="ADAL" clId="{80C5D4F8-8B5C-45EF-880F-5A06FD1C32EC}" dt="2022-05-30T06:29:23.224" v="352" actId="207"/>
          <ac:spMkLst>
            <pc:docMk/>
            <pc:sldMk cId="790068914" sldId="501"/>
            <ac:spMk id="11" creationId="{273BAF1E-56CC-4DE2-B6C7-D6A1B83513DD}"/>
          </ac:spMkLst>
        </pc:spChg>
        <pc:spChg chg="add mod">
          <ac:chgData name="Alexander SOFRONOVICH" userId="52d1c157-8340-4958-bae2-79133fe3e3a5" providerId="ADAL" clId="{80C5D4F8-8B5C-45EF-880F-5A06FD1C32EC}" dt="2022-05-30T06:38:15.519" v="477" actId="255"/>
          <ac:spMkLst>
            <pc:docMk/>
            <pc:sldMk cId="790068914" sldId="501"/>
            <ac:spMk id="12" creationId="{16355C12-1016-45DC-BD64-4365E0EBA417}"/>
          </ac:spMkLst>
        </pc:spChg>
        <pc:picChg chg="add mod">
          <ac:chgData name="Alexander SOFRONOVICH" userId="52d1c157-8340-4958-bae2-79133fe3e3a5" providerId="ADAL" clId="{80C5D4F8-8B5C-45EF-880F-5A06FD1C32EC}" dt="2022-05-30T07:43:14.210" v="724"/>
          <ac:picMkLst>
            <pc:docMk/>
            <pc:sldMk cId="790068914" sldId="501"/>
            <ac:picMk id="6" creationId="{28D0216A-713B-40C3-948B-E46349A36EF1}"/>
          </ac:picMkLst>
        </pc:picChg>
        <pc:picChg chg="add del mod">
          <ac:chgData name="Alexander SOFRONOVICH" userId="52d1c157-8340-4958-bae2-79133fe3e3a5" providerId="ADAL" clId="{80C5D4F8-8B5C-45EF-880F-5A06FD1C32EC}" dt="2022-05-30T06:32:55.892" v="365" actId="478"/>
          <ac:picMkLst>
            <pc:docMk/>
            <pc:sldMk cId="790068914" sldId="501"/>
            <ac:picMk id="13" creationId="{FBB85DAC-EC38-4008-A9FE-283416DA7DA9}"/>
          </ac:picMkLst>
        </pc:picChg>
        <pc:picChg chg="del">
          <ac:chgData name="Alexander SOFRONOVICH" userId="52d1c157-8340-4958-bae2-79133fe3e3a5" providerId="ADAL" clId="{80C5D4F8-8B5C-45EF-880F-5A06FD1C32EC}" dt="2022-05-30T06:17:27.055" v="172" actId="478"/>
          <ac:picMkLst>
            <pc:docMk/>
            <pc:sldMk cId="790068914" sldId="501"/>
            <ac:picMk id="14" creationId="{CF78430D-A6FC-4D9C-BAD4-2EB925C5312B}"/>
          </ac:picMkLst>
        </pc:picChg>
      </pc:sldChg>
      <pc:sldChg chg="addSp delSp modSp add mod">
        <pc:chgData name="Alexander SOFRONOVICH" userId="52d1c157-8340-4958-bae2-79133fe3e3a5" providerId="ADAL" clId="{80C5D4F8-8B5C-45EF-880F-5A06FD1C32EC}" dt="2022-05-31T14:21:33.078" v="811" actId="20577"/>
        <pc:sldMkLst>
          <pc:docMk/>
          <pc:sldMk cId="744572498" sldId="502"/>
        </pc:sldMkLst>
        <pc:spChg chg="del">
          <ac:chgData name="Alexander SOFRONOVICH" userId="52d1c157-8340-4958-bae2-79133fe3e3a5" providerId="ADAL" clId="{80C5D4F8-8B5C-45EF-880F-5A06FD1C32EC}" dt="2022-05-30T06:33:12.563" v="371" actId="478"/>
          <ac:spMkLst>
            <pc:docMk/>
            <pc:sldMk cId="744572498" sldId="502"/>
            <ac:spMk id="5" creationId="{B821CC81-7285-4498-BEDA-62E1557B9F44}"/>
          </ac:spMkLst>
        </pc:spChg>
        <pc:spChg chg="add del mod">
          <ac:chgData name="Alexander SOFRONOVICH" userId="52d1c157-8340-4958-bae2-79133fe3e3a5" providerId="ADAL" clId="{80C5D4F8-8B5C-45EF-880F-5A06FD1C32EC}" dt="2022-05-30T06:33:17.227" v="372" actId="478"/>
          <ac:spMkLst>
            <pc:docMk/>
            <pc:sldMk cId="744572498" sldId="502"/>
            <ac:spMk id="6" creationId="{0BF19839-5DD4-4F58-99D7-2C41FFC8A996}"/>
          </ac:spMkLst>
        </pc:spChg>
        <pc:spChg chg="del">
          <ac:chgData name="Alexander SOFRONOVICH" userId="52d1c157-8340-4958-bae2-79133fe3e3a5" providerId="ADAL" clId="{80C5D4F8-8B5C-45EF-880F-5A06FD1C32EC}" dt="2022-05-30T06:33:20.632" v="374" actId="478"/>
          <ac:spMkLst>
            <pc:docMk/>
            <pc:sldMk cId="744572498" sldId="502"/>
            <ac:spMk id="7" creationId="{EBDF800D-62E8-4667-861E-42F615088997}"/>
          </ac:spMkLst>
        </pc:spChg>
        <pc:spChg chg="del">
          <ac:chgData name="Alexander SOFRONOVICH" userId="52d1c157-8340-4958-bae2-79133fe3e3a5" providerId="ADAL" clId="{80C5D4F8-8B5C-45EF-880F-5A06FD1C32EC}" dt="2022-05-30T06:33:19.176" v="373" actId="478"/>
          <ac:spMkLst>
            <pc:docMk/>
            <pc:sldMk cId="744572498" sldId="502"/>
            <ac:spMk id="9" creationId="{7F807025-32F0-4659-BE43-CDCA01DDA5DE}"/>
          </ac:spMkLst>
        </pc:spChg>
        <pc:spChg chg="del">
          <ac:chgData name="Alexander SOFRONOVICH" userId="52d1c157-8340-4958-bae2-79133fe3e3a5" providerId="ADAL" clId="{80C5D4F8-8B5C-45EF-880F-5A06FD1C32EC}" dt="2022-05-30T06:33:20.632" v="374" actId="478"/>
          <ac:spMkLst>
            <pc:docMk/>
            <pc:sldMk cId="744572498" sldId="502"/>
            <ac:spMk id="10" creationId="{E25F3CE4-BDD4-4637-8E7A-39497BC58566}"/>
          </ac:spMkLst>
        </pc:spChg>
        <pc:spChg chg="del">
          <ac:chgData name="Alexander SOFRONOVICH" userId="52d1c157-8340-4958-bae2-79133fe3e3a5" providerId="ADAL" clId="{80C5D4F8-8B5C-45EF-880F-5A06FD1C32EC}" dt="2022-05-30T06:33:52.510" v="375" actId="478"/>
          <ac:spMkLst>
            <pc:docMk/>
            <pc:sldMk cId="744572498" sldId="502"/>
            <ac:spMk id="11" creationId="{273BAF1E-56CC-4DE2-B6C7-D6A1B83513DD}"/>
          </ac:spMkLst>
        </pc:spChg>
        <pc:spChg chg="add mod">
          <ac:chgData name="Alexander SOFRONOVICH" userId="52d1c157-8340-4958-bae2-79133fe3e3a5" providerId="ADAL" clId="{80C5D4F8-8B5C-45EF-880F-5A06FD1C32EC}" dt="2022-05-30T06:33:55.568" v="377" actId="1076"/>
          <ac:spMkLst>
            <pc:docMk/>
            <pc:sldMk cId="744572498" sldId="502"/>
            <ac:spMk id="12" creationId="{B3E9D038-3E2D-4145-A441-19D17CFD80AD}"/>
          </ac:spMkLst>
        </pc:spChg>
        <pc:spChg chg="add mod">
          <ac:chgData name="Alexander SOFRONOVICH" userId="52d1c157-8340-4958-bae2-79133fe3e3a5" providerId="ADAL" clId="{80C5D4F8-8B5C-45EF-880F-5A06FD1C32EC}" dt="2022-05-30T06:36:01.396" v="437"/>
          <ac:spMkLst>
            <pc:docMk/>
            <pc:sldMk cId="744572498" sldId="502"/>
            <ac:spMk id="16" creationId="{83A7A12A-5196-4825-822D-F44B07AE0D8B}"/>
          </ac:spMkLst>
        </pc:spChg>
        <pc:spChg chg="add mod">
          <ac:chgData name="Alexander SOFRONOVICH" userId="52d1c157-8340-4958-bae2-79133fe3e3a5" providerId="ADAL" clId="{80C5D4F8-8B5C-45EF-880F-5A06FD1C32EC}" dt="2022-05-31T14:21:33.078" v="811" actId="20577"/>
          <ac:spMkLst>
            <pc:docMk/>
            <pc:sldMk cId="744572498" sldId="502"/>
            <ac:spMk id="17" creationId="{5E0A97DC-4126-44F3-BCF5-430CFB11BB44}"/>
          </ac:spMkLst>
        </pc:spChg>
        <pc:spChg chg="add mod">
          <ac:chgData name="Alexander SOFRONOVICH" userId="52d1c157-8340-4958-bae2-79133fe3e3a5" providerId="ADAL" clId="{80C5D4F8-8B5C-45EF-880F-5A06FD1C32EC}" dt="2022-05-30T06:37:53.025" v="475" actId="1038"/>
          <ac:spMkLst>
            <pc:docMk/>
            <pc:sldMk cId="744572498" sldId="502"/>
            <ac:spMk id="18" creationId="{34B9FF44-6179-43FE-B853-D820FFB0CD49}"/>
          </ac:spMkLst>
        </pc:spChg>
        <pc:spChg chg="add mod">
          <ac:chgData name="Alexander SOFRONOVICH" userId="52d1c157-8340-4958-bae2-79133fe3e3a5" providerId="ADAL" clId="{80C5D4F8-8B5C-45EF-880F-5A06FD1C32EC}" dt="2022-05-30T06:37:53.025" v="475" actId="1038"/>
          <ac:spMkLst>
            <pc:docMk/>
            <pc:sldMk cId="744572498" sldId="502"/>
            <ac:spMk id="19" creationId="{4FB85B66-4CC3-4CBE-BE72-116073E901C9}"/>
          </ac:spMkLst>
        </pc:spChg>
        <pc:spChg chg="add mod">
          <ac:chgData name="Alexander SOFRONOVICH" userId="52d1c157-8340-4958-bae2-79133fe3e3a5" providerId="ADAL" clId="{80C5D4F8-8B5C-45EF-880F-5A06FD1C32EC}" dt="2022-05-30T06:37:53.025" v="475" actId="1038"/>
          <ac:spMkLst>
            <pc:docMk/>
            <pc:sldMk cId="744572498" sldId="502"/>
            <ac:spMk id="20" creationId="{85B65BD8-9DC4-4524-9B01-59ADBE5C5594}"/>
          </ac:spMkLst>
        </pc:spChg>
        <pc:spChg chg="add mod">
          <ac:chgData name="Alexander SOFRONOVICH" userId="52d1c157-8340-4958-bae2-79133fe3e3a5" providerId="ADAL" clId="{80C5D4F8-8B5C-45EF-880F-5A06FD1C32EC}" dt="2022-05-30T06:37:53.025" v="475" actId="1038"/>
          <ac:spMkLst>
            <pc:docMk/>
            <pc:sldMk cId="744572498" sldId="502"/>
            <ac:spMk id="21" creationId="{DD6C17F1-E7DA-405B-AD9B-B346152722F0}"/>
          </ac:spMkLst>
        </pc:spChg>
        <pc:spChg chg="add mod">
          <ac:chgData name="Alexander SOFRONOVICH" userId="52d1c157-8340-4958-bae2-79133fe3e3a5" providerId="ADAL" clId="{80C5D4F8-8B5C-45EF-880F-5A06FD1C32EC}" dt="2022-05-30T06:37:53.025" v="475" actId="1038"/>
          <ac:spMkLst>
            <pc:docMk/>
            <pc:sldMk cId="744572498" sldId="502"/>
            <ac:spMk id="22" creationId="{47258638-965D-41B8-958F-6C1E7999F253}"/>
          </ac:spMkLst>
        </pc:spChg>
        <pc:spChg chg="add mod">
          <ac:chgData name="Alexander SOFRONOVICH" userId="52d1c157-8340-4958-bae2-79133fe3e3a5" providerId="ADAL" clId="{80C5D4F8-8B5C-45EF-880F-5A06FD1C32EC}" dt="2022-05-30T06:37:53.025" v="475" actId="1038"/>
          <ac:spMkLst>
            <pc:docMk/>
            <pc:sldMk cId="744572498" sldId="502"/>
            <ac:spMk id="23" creationId="{BA6CB5F9-4E27-44ED-AE52-3550302FDD56}"/>
          </ac:spMkLst>
        </pc:spChg>
        <pc:spChg chg="add mod">
          <ac:chgData name="Alexander SOFRONOVICH" userId="52d1c157-8340-4958-bae2-79133fe3e3a5" providerId="ADAL" clId="{80C5D4F8-8B5C-45EF-880F-5A06FD1C32EC}" dt="2022-05-30T06:37:53.025" v="475" actId="1038"/>
          <ac:spMkLst>
            <pc:docMk/>
            <pc:sldMk cId="744572498" sldId="502"/>
            <ac:spMk id="24" creationId="{F1F6345F-53CA-4261-B066-35783EC50A88}"/>
          </ac:spMkLst>
        </pc:spChg>
        <pc:spChg chg="add mod">
          <ac:chgData name="Alexander SOFRONOVICH" userId="52d1c157-8340-4958-bae2-79133fe3e3a5" providerId="ADAL" clId="{80C5D4F8-8B5C-45EF-880F-5A06FD1C32EC}" dt="2022-05-30T06:37:53.025" v="475" actId="1038"/>
          <ac:spMkLst>
            <pc:docMk/>
            <pc:sldMk cId="744572498" sldId="502"/>
            <ac:spMk id="25" creationId="{FC04A08B-E941-439D-9824-4239D47BEE42}"/>
          </ac:spMkLst>
        </pc:spChg>
        <pc:spChg chg="add mod">
          <ac:chgData name="Alexander SOFRONOVICH" userId="52d1c157-8340-4958-bae2-79133fe3e3a5" providerId="ADAL" clId="{80C5D4F8-8B5C-45EF-880F-5A06FD1C32EC}" dt="2022-05-30T06:37:53.025" v="475" actId="1038"/>
          <ac:spMkLst>
            <pc:docMk/>
            <pc:sldMk cId="744572498" sldId="502"/>
            <ac:spMk id="26" creationId="{28D16286-54DD-40B4-963D-9F7FF8A1209C}"/>
          </ac:spMkLst>
        </pc:spChg>
        <pc:spChg chg="add mod">
          <ac:chgData name="Alexander SOFRONOVICH" userId="52d1c157-8340-4958-bae2-79133fe3e3a5" providerId="ADAL" clId="{80C5D4F8-8B5C-45EF-880F-5A06FD1C32EC}" dt="2022-05-30T06:37:53.025" v="475" actId="1038"/>
          <ac:spMkLst>
            <pc:docMk/>
            <pc:sldMk cId="744572498" sldId="502"/>
            <ac:spMk id="27" creationId="{2BF80BB8-16BB-475F-9EE1-9AD10443B993}"/>
          </ac:spMkLst>
        </pc:spChg>
        <pc:spChg chg="add mod">
          <ac:chgData name="Alexander SOFRONOVICH" userId="52d1c157-8340-4958-bae2-79133fe3e3a5" providerId="ADAL" clId="{80C5D4F8-8B5C-45EF-880F-5A06FD1C32EC}" dt="2022-05-30T06:37:53.025" v="475" actId="1038"/>
          <ac:spMkLst>
            <pc:docMk/>
            <pc:sldMk cId="744572498" sldId="502"/>
            <ac:spMk id="28" creationId="{90FB451E-94E1-4DD1-85C2-6A12A7F420BF}"/>
          </ac:spMkLst>
        </pc:spChg>
        <pc:spChg chg="add mod">
          <ac:chgData name="Alexander SOFRONOVICH" userId="52d1c157-8340-4958-bae2-79133fe3e3a5" providerId="ADAL" clId="{80C5D4F8-8B5C-45EF-880F-5A06FD1C32EC}" dt="2022-05-30T06:37:53.025" v="475" actId="1038"/>
          <ac:spMkLst>
            <pc:docMk/>
            <pc:sldMk cId="744572498" sldId="502"/>
            <ac:spMk id="29" creationId="{0CD39EB9-DC9C-43C6-91D5-DDB53DF8ED93}"/>
          </ac:spMkLst>
        </pc:spChg>
        <pc:spChg chg="add mod">
          <ac:chgData name="Alexander SOFRONOVICH" userId="52d1c157-8340-4958-bae2-79133fe3e3a5" providerId="ADAL" clId="{80C5D4F8-8B5C-45EF-880F-5A06FD1C32EC}" dt="2022-05-30T06:37:02.217" v="457" actId="1036"/>
          <ac:spMkLst>
            <pc:docMk/>
            <pc:sldMk cId="744572498" sldId="502"/>
            <ac:spMk id="30" creationId="{BCA8DA8F-3298-43B6-82DE-C1308DF99FC4}"/>
          </ac:spMkLst>
        </pc:spChg>
        <pc:picChg chg="add mod">
          <ac:chgData name="Alexander SOFRONOVICH" userId="52d1c157-8340-4958-bae2-79133fe3e3a5" providerId="ADAL" clId="{80C5D4F8-8B5C-45EF-880F-5A06FD1C32EC}" dt="2022-05-30T06:35:14.542" v="401" actId="1036"/>
          <ac:picMkLst>
            <pc:docMk/>
            <pc:sldMk cId="744572498" sldId="502"/>
            <ac:picMk id="3" creationId="{D17F5032-0D88-482A-A00F-C66B49198E72}"/>
          </ac:picMkLst>
        </pc:picChg>
        <pc:picChg chg="add mod">
          <ac:chgData name="Alexander SOFRONOVICH" userId="52d1c157-8340-4958-bae2-79133fe3e3a5" providerId="ADAL" clId="{80C5D4F8-8B5C-45EF-880F-5A06FD1C32EC}" dt="2022-05-30T06:35:14.542" v="401" actId="1036"/>
          <ac:picMkLst>
            <pc:docMk/>
            <pc:sldMk cId="744572498" sldId="502"/>
            <ac:picMk id="13" creationId="{69A906BE-B68C-404D-97A9-37FB73E09914}"/>
          </ac:picMkLst>
        </pc:picChg>
        <pc:picChg chg="del">
          <ac:chgData name="Alexander SOFRONOVICH" userId="52d1c157-8340-4958-bae2-79133fe3e3a5" providerId="ADAL" clId="{80C5D4F8-8B5C-45EF-880F-5A06FD1C32EC}" dt="2022-05-30T06:32:58.683" v="366" actId="478"/>
          <ac:picMkLst>
            <pc:docMk/>
            <pc:sldMk cId="744572498" sldId="502"/>
            <ac:picMk id="14" creationId="{CF78430D-A6FC-4D9C-BAD4-2EB925C5312B}"/>
          </ac:picMkLst>
        </pc:picChg>
        <pc:picChg chg="add mod">
          <ac:chgData name="Alexander SOFRONOVICH" userId="52d1c157-8340-4958-bae2-79133fe3e3a5" providerId="ADAL" clId="{80C5D4F8-8B5C-45EF-880F-5A06FD1C32EC}" dt="2022-05-30T07:43:16.331" v="725"/>
          <ac:picMkLst>
            <pc:docMk/>
            <pc:sldMk cId="744572498" sldId="502"/>
            <ac:picMk id="31" creationId="{830412E0-BC97-457C-9C4D-F7E38208093C}"/>
          </ac:picMkLst>
        </pc:picChg>
      </pc:sldChg>
      <pc:sldChg chg="addSp delSp modSp add mod">
        <pc:chgData name="Alexander SOFRONOVICH" userId="52d1c157-8340-4958-bae2-79133fe3e3a5" providerId="ADAL" clId="{80C5D4F8-8B5C-45EF-880F-5A06FD1C32EC}" dt="2022-05-30T07:43:17.835" v="726"/>
        <pc:sldMkLst>
          <pc:docMk/>
          <pc:sldMk cId="161638007" sldId="503"/>
        </pc:sldMkLst>
        <pc:spChg chg="add del mod">
          <ac:chgData name="Alexander SOFRONOVICH" userId="52d1c157-8340-4958-bae2-79133fe3e3a5" providerId="ADAL" clId="{80C5D4F8-8B5C-45EF-880F-5A06FD1C32EC}" dt="2022-05-30T06:39:25.751" v="481" actId="478"/>
          <ac:spMkLst>
            <pc:docMk/>
            <pc:sldMk cId="161638007" sldId="503"/>
            <ac:spMk id="3" creationId="{223AC115-EB4D-44D2-BBB6-6E337BF3378E}"/>
          </ac:spMkLst>
        </pc:spChg>
        <pc:spChg chg="del">
          <ac:chgData name="Alexander SOFRONOVICH" userId="52d1c157-8340-4958-bae2-79133fe3e3a5" providerId="ADAL" clId="{80C5D4F8-8B5C-45EF-880F-5A06FD1C32EC}" dt="2022-05-30T06:39:23.747" v="480" actId="478"/>
          <ac:spMkLst>
            <pc:docMk/>
            <pc:sldMk cId="161638007" sldId="503"/>
            <ac:spMk id="5" creationId="{B821CC81-7285-4498-BEDA-62E1557B9F44}"/>
          </ac:spMkLst>
        </pc:spChg>
        <pc:spChg chg="del">
          <ac:chgData name="Alexander SOFRONOVICH" userId="52d1c157-8340-4958-bae2-79133fe3e3a5" providerId="ADAL" clId="{80C5D4F8-8B5C-45EF-880F-5A06FD1C32EC}" dt="2022-05-30T06:39:32.813" v="486" actId="478"/>
          <ac:spMkLst>
            <pc:docMk/>
            <pc:sldMk cId="161638007" sldId="503"/>
            <ac:spMk id="7" creationId="{EBDF800D-62E8-4667-861E-42F615088997}"/>
          </ac:spMkLst>
        </pc:spChg>
        <pc:spChg chg="del mod">
          <ac:chgData name="Alexander SOFRONOVICH" userId="52d1c157-8340-4958-bae2-79133fe3e3a5" providerId="ADAL" clId="{80C5D4F8-8B5C-45EF-880F-5A06FD1C32EC}" dt="2022-05-30T06:39:27.433" v="483" actId="478"/>
          <ac:spMkLst>
            <pc:docMk/>
            <pc:sldMk cId="161638007" sldId="503"/>
            <ac:spMk id="9" creationId="{7F807025-32F0-4659-BE43-CDCA01DDA5DE}"/>
          </ac:spMkLst>
        </pc:spChg>
        <pc:spChg chg="del">
          <ac:chgData name="Alexander SOFRONOVICH" userId="52d1c157-8340-4958-bae2-79133fe3e3a5" providerId="ADAL" clId="{80C5D4F8-8B5C-45EF-880F-5A06FD1C32EC}" dt="2022-05-30T06:39:32.065" v="485" actId="478"/>
          <ac:spMkLst>
            <pc:docMk/>
            <pc:sldMk cId="161638007" sldId="503"/>
            <ac:spMk id="10" creationId="{E25F3CE4-BDD4-4637-8E7A-39497BC58566}"/>
          </ac:spMkLst>
        </pc:spChg>
        <pc:spChg chg="del">
          <ac:chgData name="Alexander SOFRONOVICH" userId="52d1c157-8340-4958-bae2-79133fe3e3a5" providerId="ADAL" clId="{80C5D4F8-8B5C-45EF-880F-5A06FD1C32EC}" dt="2022-05-30T06:39:30.793" v="484" actId="478"/>
          <ac:spMkLst>
            <pc:docMk/>
            <pc:sldMk cId="161638007" sldId="503"/>
            <ac:spMk id="11" creationId="{273BAF1E-56CC-4DE2-B6C7-D6A1B83513DD}"/>
          </ac:spMkLst>
        </pc:spChg>
        <pc:spChg chg="add mod">
          <ac:chgData name="Alexander SOFRONOVICH" userId="52d1c157-8340-4958-bae2-79133fe3e3a5" providerId="ADAL" clId="{80C5D4F8-8B5C-45EF-880F-5A06FD1C32EC}" dt="2022-05-30T06:43:02.832" v="508" actId="1037"/>
          <ac:spMkLst>
            <pc:docMk/>
            <pc:sldMk cId="161638007" sldId="503"/>
            <ac:spMk id="12" creationId="{2919BB77-4041-4720-B993-A34C55D00274}"/>
          </ac:spMkLst>
        </pc:spChg>
        <pc:spChg chg="add mod">
          <ac:chgData name="Alexander SOFRONOVICH" userId="52d1c157-8340-4958-bae2-79133fe3e3a5" providerId="ADAL" clId="{80C5D4F8-8B5C-45EF-880F-5A06FD1C32EC}" dt="2022-05-30T06:52:40.116" v="597" actId="5793"/>
          <ac:spMkLst>
            <pc:docMk/>
            <pc:sldMk cId="161638007" sldId="503"/>
            <ac:spMk id="13" creationId="{B54D6BC7-461A-48E4-B911-B7B36548D343}"/>
          </ac:spMkLst>
        </pc:spChg>
        <pc:spChg chg="add mod">
          <ac:chgData name="Alexander SOFRONOVICH" userId="52d1c157-8340-4958-bae2-79133fe3e3a5" providerId="ADAL" clId="{80C5D4F8-8B5C-45EF-880F-5A06FD1C32EC}" dt="2022-05-30T06:46:36.941" v="533" actId="1076"/>
          <ac:spMkLst>
            <pc:docMk/>
            <pc:sldMk cId="161638007" sldId="503"/>
            <ac:spMk id="16" creationId="{65F27D6C-69E9-4A6E-9E99-82C16CFBB69B}"/>
          </ac:spMkLst>
        </pc:spChg>
        <pc:picChg chg="add mod">
          <ac:chgData name="Alexander SOFRONOVICH" userId="52d1c157-8340-4958-bae2-79133fe3e3a5" providerId="ADAL" clId="{80C5D4F8-8B5C-45EF-880F-5A06FD1C32EC}" dt="2022-05-30T07:43:17.835" v="726"/>
          <ac:picMkLst>
            <pc:docMk/>
            <pc:sldMk cId="161638007" sldId="503"/>
            <ac:picMk id="6" creationId="{9BF273F0-71E1-490F-81C8-F036C35ECB52}"/>
          </ac:picMkLst>
        </pc:picChg>
        <pc:picChg chg="del">
          <ac:chgData name="Alexander SOFRONOVICH" userId="52d1c157-8340-4958-bae2-79133fe3e3a5" providerId="ADAL" clId="{80C5D4F8-8B5C-45EF-880F-5A06FD1C32EC}" dt="2022-05-30T06:39:20.656" v="479" actId="478"/>
          <ac:picMkLst>
            <pc:docMk/>
            <pc:sldMk cId="161638007" sldId="503"/>
            <ac:picMk id="14" creationId="{CF78430D-A6FC-4D9C-BAD4-2EB925C5312B}"/>
          </ac:picMkLst>
        </pc:picChg>
        <pc:picChg chg="add mod">
          <ac:chgData name="Alexander SOFRONOVICH" userId="52d1c157-8340-4958-bae2-79133fe3e3a5" providerId="ADAL" clId="{80C5D4F8-8B5C-45EF-880F-5A06FD1C32EC}" dt="2022-05-30T06:46:41.989" v="534" actId="1076"/>
          <ac:picMkLst>
            <pc:docMk/>
            <pc:sldMk cId="161638007" sldId="503"/>
            <ac:picMk id="15" creationId="{719A0714-8526-4911-A19D-888BC95647C7}"/>
          </ac:picMkLst>
        </pc:picChg>
      </pc:sldChg>
      <pc:sldChg chg="addSp delSp modSp add mod">
        <pc:chgData name="Alexander SOFRONOVICH" userId="52d1c157-8340-4958-bae2-79133fe3e3a5" providerId="ADAL" clId="{80C5D4F8-8B5C-45EF-880F-5A06FD1C32EC}" dt="2022-05-30T07:43:19.207" v="727"/>
        <pc:sldMkLst>
          <pc:docMk/>
          <pc:sldMk cId="2075176142" sldId="504"/>
        </pc:sldMkLst>
        <pc:spChg chg="add del mod">
          <ac:chgData name="Alexander SOFRONOVICH" userId="52d1c157-8340-4958-bae2-79133fe3e3a5" providerId="ADAL" clId="{80C5D4F8-8B5C-45EF-880F-5A06FD1C32EC}" dt="2022-05-30T06:50:25.709" v="541" actId="478"/>
          <ac:spMkLst>
            <pc:docMk/>
            <pc:sldMk cId="2075176142" sldId="504"/>
            <ac:spMk id="3" creationId="{73915935-C160-4B13-A52F-8A4F2CF7A7B3}"/>
          </ac:spMkLst>
        </pc:spChg>
        <pc:spChg chg="del">
          <ac:chgData name="Alexander SOFRONOVICH" userId="52d1c157-8340-4958-bae2-79133fe3e3a5" providerId="ADAL" clId="{80C5D4F8-8B5C-45EF-880F-5A06FD1C32EC}" dt="2022-05-30T06:50:22.020" v="539" actId="478"/>
          <ac:spMkLst>
            <pc:docMk/>
            <pc:sldMk cId="2075176142" sldId="504"/>
            <ac:spMk id="5" creationId="{B821CC81-7285-4498-BEDA-62E1557B9F44}"/>
          </ac:spMkLst>
        </pc:spChg>
        <pc:spChg chg="del">
          <ac:chgData name="Alexander SOFRONOVICH" userId="52d1c157-8340-4958-bae2-79133fe3e3a5" providerId="ADAL" clId="{80C5D4F8-8B5C-45EF-880F-5A06FD1C32EC}" dt="2022-05-30T06:50:22.020" v="539" actId="478"/>
          <ac:spMkLst>
            <pc:docMk/>
            <pc:sldMk cId="2075176142" sldId="504"/>
            <ac:spMk id="7" creationId="{EBDF800D-62E8-4667-861E-42F615088997}"/>
          </ac:spMkLst>
        </pc:spChg>
        <pc:spChg chg="del">
          <ac:chgData name="Alexander SOFRONOVICH" userId="52d1c157-8340-4958-bae2-79133fe3e3a5" providerId="ADAL" clId="{80C5D4F8-8B5C-45EF-880F-5A06FD1C32EC}" dt="2022-05-30T06:50:22.020" v="539" actId="478"/>
          <ac:spMkLst>
            <pc:docMk/>
            <pc:sldMk cId="2075176142" sldId="504"/>
            <ac:spMk id="9" creationId="{7F807025-32F0-4659-BE43-CDCA01DDA5DE}"/>
          </ac:spMkLst>
        </pc:spChg>
        <pc:spChg chg="del">
          <ac:chgData name="Alexander SOFRONOVICH" userId="52d1c157-8340-4958-bae2-79133fe3e3a5" providerId="ADAL" clId="{80C5D4F8-8B5C-45EF-880F-5A06FD1C32EC}" dt="2022-05-30T06:50:22.020" v="539" actId="478"/>
          <ac:spMkLst>
            <pc:docMk/>
            <pc:sldMk cId="2075176142" sldId="504"/>
            <ac:spMk id="10" creationId="{E25F3CE4-BDD4-4637-8E7A-39497BC58566}"/>
          </ac:spMkLst>
        </pc:spChg>
        <pc:spChg chg="del">
          <ac:chgData name="Alexander SOFRONOVICH" userId="52d1c157-8340-4958-bae2-79133fe3e3a5" providerId="ADAL" clId="{80C5D4F8-8B5C-45EF-880F-5A06FD1C32EC}" dt="2022-05-30T06:50:20.748" v="538" actId="478"/>
          <ac:spMkLst>
            <pc:docMk/>
            <pc:sldMk cId="2075176142" sldId="504"/>
            <ac:spMk id="11" creationId="{273BAF1E-56CC-4DE2-B6C7-D6A1B83513DD}"/>
          </ac:spMkLst>
        </pc:spChg>
        <pc:spChg chg="add mod">
          <ac:chgData name="Alexander SOFRONOVICH" userId="52d1c157-8340-4958-bae2-79133fe3e3a5" providerId="ADAL" clId="{80C5D4F8-8B5C-45EF-880F-5A06FD1C32EC}" dt="2022-05-30T06:53:59.083" v="641" actId="1038"/>
          <ac:spMkLst>
            <pc:docMk/>
            <pc:sldMk cId="2075176142" sldId="504"/>
            <ac:spMk id="12" creationId="{89A163FE-95B5-468F-9207-399A44357FD4}"/>
          </ac:spMkLst>
        </pc:spChg>
        <pc:spChg chg="add mod">
          <ac:chgData name="Alexander SOFRONOVICH" userId="52d1c157-8340-4958-bae2-79133fe3e3a5" providerId="ADAL" clId="{80C5D4F8-8B5C-45EF-880F-5A06FD1C32EC}" dt="2022-05-30T06:53:41.964" v="631" actId="27636"/>
          <ac:spMkLst>
            <pc:docMk/>
            <pc:sldMk cId="2075176142" sldId="504"/>
            <ac:spMk id="13" creationId="{3F5E59B0-BC83-462C-AC3E-9FB98A1E3880}"/>
          </ac:spMkLst>
        </pc:spChg>
        <pc:spChg chg="add mod">
          <ac:chgData name="Alexander SOFRONOVICH" userId="52d1c157-8340-4958-bae2-79133fe3e3a5" providerId="ADAL" clId="{80C5D4F8-8B5C-45EF-880F-5A06FD1C32EC}" dt="2022-05-30T06:53:51.180" v="632" actId="1076"/>
          <ac:spMkLst>
            <pc:docMk/>
            <pc:sldMk cId="2075176142" sldId="504"/>
            <ac:spMk id="16" creationId="{4C26F7F3-6E8C-4D4B-B17C-E8CEAFC12FCC}"/>
          </ac:spMkLst>
        </pc:spChg>
        <pc:picChg chg="add mod">
          <ac:chgData name="Alexander SOFRONOVICH" userId="52d1c157-8340-4958-bae2-79133fe3e3a5" providerId="ADAL" clId="{80C5D4F8-8B5C-45EF-880F-5A06FD1C32EC}" dt="2022-05-30T07:43:19.207" v="727"/>
          <ac:picMkLst>
            <pc:docMk/>
            <pc:sldMk cId="2075176142" sldId="504"/>
            <ac:picMk id="6" creationId="{0CDEA14A-F841-4D7A-BCF2-EE95443BB029}"/>
          </ac:picMkLst>
        </pc:picChg>
        <pc:picChg chg="del">
          <ac:chgData name="Alexander SOFRONOVICH" userId="52d1c157-8340-4958-bae2-79133fe3e3a5" providerId="ADAL" clId="{80C5D4F8-8B5C-45EF-880F-5A06FD1C32EC}" dt="2022-05-30T06:50:24.589" v="540" actId="478"/>
          <ac:picMkLst>
            <pc:docMk/>
            <pc:sldMk cId="2075176142" sldId="504"/>
            <ac:picMk id="14" creationId="{CF78430D-A6FC-4D9C-BAD4-2EB925C5312B}"/>
          </ac:picMkLst>
        </pc:picChg>
        <pc:picChg chg="add mod">
          <ac:chgData name="Alexander SOFRONOVICH" userId="52d1c157-8340-4958-bae2-79133fe3e3a5" providerId="ADAL" clId="{80C5D4F8-8B5C-45EF-880F-5A06FD1C32EC}" dt="2022-05-30T06:54:23.892" v="642" actId="208"/>
          <ac:picMkLst>
            <pc:docMk/>
            <pc:sldMk cId="2075176142" sldId="504"/>
            <ac:picMk id="15" creationId="{4C4787BC-716C-4719-8504-B72C03E8D2D5}"/>
          </ac:picMkLst>
        </pc:picChg>
      </pc:sldChg>
      <pc:sldChg chg="addSp delSp modSp add mod">
        <pc:chgData name="Alexander SOFRONOVICH" userId="52d1c157-8340-4958-bae2-79133fe3e3a5" providerId="ADAL" clId="{80C5D4F8-8B5C-45EF-880F-5A06FD1C32EC}" dt="2022-05-30T07:43:21.205" v="728"/>
        <pc:sldMkLst>
          <pc:docMk/>
          <pc:sldMk cId="2273809880" sldId="505"/>
        </pc:sldMkLst>
        <pc:spChg chg="add del mod">
          <ac:chgData name="Alexander SOFRONOVICH" userId="52d1c157-8340-4958-bae2-79133fe3e3a5" providerId="ADAL" clId="{80C5D4F8-8B5C-45EF-880F-5A06FD1C32EC}" dt="2022-05-30T06:54:59.280" v="648" actId="478"/>
          <ac:spMkLst>
            <pc:docMk/>
            <pc:sldMk cId="2273809880" sldId="505"/>
            <ac:spMk id="3" creationId="{4BD2BC2A-7034-4AF9-9E23-14584D29DDCC}"/>
          </ac:spMkLst>
        </pc:spChg>
        <pc:spChg chg="del mod">
          <ac:chgData name="Alexander SOFRONOVICH" userId="52d1c157-8340-4958-bae2-79133fe3e3a5" providerId="ADAL" clId="{80C5D4F8-8B5C-45EF-880F-5A06FD1C32EC}" dt="2022-05-30T06:54:55.086" v="645" actId="478"/>
          <ac:spMkLst>
            <pc:docMk/>
            <pc:sldMk cId="2273809880" sldId="505"/>
            <ac:spMk id="5" creationId="{B821CC81-7285-4498-BEDA-62E1557B9F44}"/>
          </ac:spMkLst>
        </pc:spChg>
        <pc:spChg chg="del">
          <ac:chgData name="Alexander SOFRONOVICH" userId="52d1c157-8340-4958-bae2-79133fe3e3a5" providerId="ADAL" clId="{80C5D4F8-8B5C-45EF-880F-5A06FD1C32EC}" dt="2022-05-30T06:54:52.280" v="643" actId="478"/>
          <ac:spMkLst>
            <pc:docMk/>
            <pc:sldMk cId="2273809880" sldId="505"/>
            <ac:spMk id="7" creationId="{EBDF800D-62E8-4667-861E-42F615088997}"/>
          </ac:spMkLst>
        </pc:spChg>
        <pc:spChg chg="del">
          <ac:chgData name="Alexander SOFRONOVICH" userId="52d1c157-8340-4958-bae2-79133fe3e3a5" providerId="ADAL" clId="{80C5D4F8-8B5C-45EF-880F-5A06FD1C32EC}" dt="2022-05-30T06:54:52.280" v="643" actId="478"/>
          <ac:spMkLst>
            <pc:docMk/>
            <pc:sldMk cId="2273809880" sldId="505"/>
            <ac:spMk id="9" creationId="{7F807025-32F0-4659-BE43-CDCA01DDA5DE}"/>
          </ac:spMkLst>
        </pc:spChg>
        <pc:spChg chg="del">
          <ac:chgData name="Alexander SOFRONOVICH" userId="52d1c157-8340-4958-bae2-79133fe3e3a5" providerId="ADAL" clId="{80C5D4F8-8B5C-45EF-880F-5A06FD1C32EC}" dt="2022-05-30T06:54:52.280" v="643" actId="478"/>
          <ac:spMkLst>
            <pc:docMk/>
            <pc:sldMk cId="2273809880" sldId="505"/>
            <ac:spMk id="10" creationId="{E25F3CE4-BDD4-4637-8E7A-39497BC58566}"/>
          </ac:spMkLst>
        </pc:spChg>
        <pc:spChg chg="del">
          <ac:chgData name="Alexander SOFRONOVICH" userId="52d1c157-8340-4958-bae2-79133fe3e3a5" providerId="ADAL" clId="{80C5D4F8-8B5C-45EF-880F-5A06FD1C32EC}" dt="2022-05-30T06:54:56.943" v="646" actId="478"/>
          <ac:spMkLst>
            <pc:docMk/>
            <pc:sldMk cId="2273809880" sldId="505"/>
            <ac:spMk id="11" creationId="{273BAF1E-56CC-4DE2-B6C7-D6A1B83513DD}"/>
          </ac:spMkLst>
        </pc:spChg>
        <pc:spChg chg="add mod">
          <ac:chgData name="Alexander SOFRONOVICH" userId="52d1c157-8340-4958-bae2-79133fe3e3a5" providerId="ADAL" clId="{80C5D4F8-8B5C-45EF-880F-5A06FD1C32EC}" dt="2022-05-30T06:57:05.268" v="667" actId="14100"/>
          <ac:spMkLst>
            <pc:docMk/>
            <pc:sldMk cId="2273809880" sldId="505"/>
            <ac:spMk id="12" creationId="{F8719C11-3211-4204-8336-4169C283220E}"/>
          </ac:spMkLst>
        </pc:spChg>
        <pc:spChg chg="add mod">
          <ac:chgData name="Alexander SOFRONOVICH" userId="52d1c157-8340-4958-bae2-79133fe3e3a5" providerId="ADAL" clId="{80C5D4F8-8B5C-45EF-880F-5A06FD1C32EC}" dt="2022-05-30T06:56:28.128" v="661"/>
          <ac:spMkLst>
            <pc:docMk/>
            <pc:sldMk cId="2273809880" sldId="505"/>
            <ac:spMk id="13" creationId="{764B0EA0-F631-40A5-AF22-AFE8840329DC}"/>
          </ac:spMkLst>
        </pc:spChg>
        <pc:spChg chg="add mod">
          <ac:chgData name="Alexander SOFRONOVICH" userId="52d1c157-8340-4958-bae2-79133fe3e3a5" providerId="ADAL" clId="{80C5D4F8-8B5C-45EF-880F-5A06FD1C32EC}" dt="2022-05-30T06:56:46.708" v="664" actId="1076"/>
          <ac:spMkLst>
            <pc:docMk/>
            <pc:sldMk cId="2273809880" sldId="505"/>
            <ac:spMk id="15" creationId="{643CCEE7-E875-4C28-855F-88ACEF3F9690}"/>
          </ac:spMkLst>
        </pc:spChg>
        <pc:spChg chg="add del">
          <ac:chgData name="Alexander SOFRONOVICH" userId="52d1c157-8340-4958-bae2-79133fe3e3a5" providerId="ADAL" clId="{80C5D4F8-8B5C-45EF-880F-5A06FD1C32EC}" dt="2022-05-30T06:57:57.400" v="671" actId="22"/>
          <ac:spMkLst>
            <pc:docMk/>
            <pc:sldMk cId="2273809880" sldId="505"/>
            <ac:spMk id="17" creationId="{1C916501-470A-482A-B5A0-065174DAEF11}"/>
          </ac:spMkLst>
        </pc:spChg>
        <pc:spChg chg="add del">
          <ac:chgData name="Alexander SOFRONOVICH" userId="52d1c157-8340-4958-bae2-79133fe3e3a5" providerId="ADAL" clId="{80C5D4F8-8B5C-45EF-880F-5A06FD1C32EC}" dt="2022-05-30T06:58:01.984" v="673" actId="22"/>
          <ac:spMkLst>
            <pc:docMk/>
            <pc:sldMk cId="2273809880" sldId="505"/>
            <ac:spMk id="18" creationId="{FD9CA4BB-408A-474D-A699-1DC6A1230B75}"/>
          </ac:spMkLst>
        </pc:spChg>
        <pc:picChg chg="add mod">
          <ac:chgData name="Alexander SOFRONOVICH" userId="52d1c157-8340-4958-bae2-79133fe3e3a5" providerId="ADAL" clId="{80C5D4F8-8B5C-45EF-880F-5A06FD1C32EC}" dt="2022-05-30T07:43:21.205" v="728"/>
          <ac:picMkLst>
            <pc:docMk/>
            <pc:sldMk cId="2273809880" sldId="505"/>
            <ac:picMk id="6" creationId="{DB2259B9-E009-42C1-9A74-2D5B70E149AB}"/>
          </ac:picMkLst>
        </pc:picChg>
        <pc:picChg chg="del">
          <ac:chgData name="Alexander SOFRONOVICH" userId="52d1c157-8340-4958-bae2-79133fe3e3a5" providerId="ADAL" clId="{80C5D4F8-8B5C-45EF-880F-5A06FD1C32EC}" dt="2022-05-30T06:54:57.739" v="647" actId="478"/>
          <ac:picMkLst>
            <pc:docMk/>
            <pc:sldMk cId="2273809880" sldId="505"/>
            <ac:picMk id="14" creationId="{CF78430D-A6FC-4D9C-BAD4-2EB925C5312B}"/>
          </ac:picMkLst>
        </pc:picChg>
        <pc:picChg chg="add mod">
          <ac:chgData name="Alexander SOFRONOVICH" userId="52d1c157-8340-4958-bae2-79133fe3e3a5" providerId="ADAL" clId="{80C5D4F8-8B5C-45EF-880F-5A06FD1C32EC}" dt="2022-05-30T06:56:35.117" v="662" actId="208"/>
          <ac:picMkLst>
            <pc:docMk/>
            <pc:sldMk cId="2273809880" sldId="505"/>
            <ac:picMk id="16" creationId="{762BAC49-36DD-4BB1-8410-07646558D726}"/>
          </ac:picMkLst>
        </pc:picChg>
      </pc:sldChg>
      <pc:sldChg chg="addSp delSp modSp add mod">
        <pc:chgData name="Alexander SOFRONOVICH" userId="52d1c157-8340-4958-bae2-79133fe3e3a5" providerId="ADAL" clId="{80C5D4F8-8B5C-45EF-880F-5A06FD1C32EC}" dt="2022-05-30T07:43:23.247" v="729"/>
        <pc:sldMkLst>
          <pc:docMk/>
          <pc:sldMk cId="2184346538" sldId="506"/>
        </pc:sldMkLst>
        <pc:spChg chg="add del mod">
          <ac:chgData name="Alexander SOFRONOVICH" userId="52d1c157-8340-4958-bae2-79133fe3e3a5" providerId="ADAL" clId="{80C5D4F8-8B5C-45EF-880F-5A06FD1C32EC}" dt="2022-05-30T06:58:15.792" v="677" actId="478"/>
          <ac:spMkLst>
            <pc:docMk/>
            <pc:sldMk cId="2184346538" sldId="506"/>
            <ac:spMk id="3" creationId="{CFB23238-7114-47B9-B698-870835B0E581}"/>
          </ac:spMkLst>
        </pc:spChg>
        <pc:spChg chg="add del mod">
          <ac:chgData name="Alexander SOFRONOVICH" userId="52d1c157-8340-4958-bae2-79133fe3e3a5" providerId="ADAL" clId="{80C5D4F8-8B5C-45EF-880F-5A06FD1C32EC}" dt="2022-05-30T06:58:19.247" v="680" actId="478"/>
          <ac:spMkLst>
            <pc:docMk/>
            <pc:sldMk cId="2184346538" sldId="506"/>
            <ac:spMk id="5" creationId="{7FA1E875-5571-4F1E-A3F9-9B70858973CB}"/>
          </ac:spMkLst>
        </pc:spChg>
        <pc:spChg chg="del mod">
          <ac:chgData name="Alexander SOFRONOVICH" userId="52d1c157-8340-4958-bae2-79133fe3e3a5" providerId="ADAL" clId="{80C5D4F8-8B5C-45EF-880F-5A06FD1C32EC}" dt="2022-05-30T06:58:17.242" v="679" actId="478"/>
          <ac:spMkLst>
            <pc:docMk/>
            <pc:sldMk cId="2184346538" sldId="506"/>
            <ac:spMk id="12" creationId="{F8719C11-3211-4204-8336-4169C283220E}"/>
          </ac:spMkLst>
        </pc:spChg>
        <pc:spChg chg="del">
          <ac:chgData name="Alexander SOFRONOVICH" userId="52d1c157-8340-4958-bae2-79133fe3e3a5" providerId="ADAL" clId="{80C5D4F8-8B5C-45EF-880F-5A06FD1C32EC}" dt="2022-05-30T06:58:13.149" v="675" actId="478"/>
          <ac:spMkLst>
            <pc:docMk/>
            <pc:sldMk cId="2184346538" sldId="506"/>
            <ac:spMk id="13" creationId="{764B0EA0-F631-40A5-AF22-AFE8840329DC}"/>
          </ac:spMkLst>
        </pc:spChg>
        <pc:spChg chg="add mod">
          <ac:chgData name="Alexander SOFRONOVICH" userId="52d1c157-8340-4958-bae2-79133fe3e3a5" providerId="ADAL" clId="{80C5D4F8-8B5C-45EF-880F-5A06FD1C32EC}" dt="2022-05-30T07:37:40.200" v="720" actId="20577"/>
          <ac:spMkLst>
            <pc:docMk/>
            <pc:sldMk cId="2184346538" sldId="506"/>
            <ac:spMk id="14" creationId="{DF2F7A6D-092B-4269-AE56-0190CC3A26C4}"/>
          </ac:spMkLst>
        </pc:spChg>
        <pc:spChg chg="del">
          <ac:chgData name="Alexander SOFRONOVICH" userId="52d1c157-8340-4958-bae2-79133fe3e3a5" providerId="ADAL" clId="{80C5D4F8-8B5C-45EF-880F-5A06FD1C32EC}" dt="2022-05-30T06:58:20.666" v="681" actId="478"/>
          <ac:spMkLst>
            <pc:docMk/>
            <pc:sldMk cId="2184346538" sldId="506"/>
            <ac:spMk id="15" creationId="{643CCEE7-E875-4C28-855F-88ACEF3F9690}"/>
          </ac:spMkLst>
        </pc:spChg>
        <pc:graphicFrameChg chg="add mod modGraphic">
          <ac:chgData name="Alexander SOFRONOVICH" userId="52d1c157-8340-4958-bae2-79133fe3e3a5" providerId="ADAL" clId="{80C5D4F8-8B5C-45EF-880F-5A06FD1C32EC}" dt="2022-05-30T07:37:01.061" v="693" actId="2711"/>
          <ac:graphicFrameMkLst>
            <pc:docMk/>
            <pc:sldMk cId="2184346538" sldId="506"/>
            <ac:graphicFrameMk id="10" creationId="{0243EB25-FCFA-4F26-B1A6-12CBE7C5076C}"/>
          </ac:graphicFrameMkLst>
        </pc:graphicFrameChg>
        <pc:picChg chg="add mod">
          <ac:chgData name="Alexander SOFRONOVICH" userId="52d1c157-8340-4958-bae2-79133fe3e3a5" providerId="ADAL" clId="{80C5D4F8-8B5C-45EF-880F-5A06FD1C32EC}" dt="2022-05-30T07:43:23.247" v="729"/>
          <ac:picMkLst>
            <pc:docMk/>
            <pc:sldMk cId="2184346538" sldId="506"/>
            <ac:picMk id="4" creationId="{81814F82-9293-453C-AC73-26F3BE898371}"/>
          </ac:picMkLst>
        </pc:picChg>
        <pc:picChg chg="del">
          <ac:chgData name="Alexander SOFRONOVICH" userId="52d1c157-8340-4958-bae2-79133fe3e3a5" providerId="ADAL" clId="{80C5D4F8-8B5C-45EF-880F-5A06FD1C32EC}" dt="2022-05-30T06:58:13.903" v="676" actId="478"/>
          <ac:picMkLst>
            <pc:docMk/>
            <pc:sldMk cId="2184346538" sldId="506"/>
            <ac:picMk id="16" creationId="{762BAC49-36DD-4BB1-8410-07646558D72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F2295-03E1-4D09-8675-0F3FF3705798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772E1-D889-4117-9ECF-9A3AB31569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250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BCF6F-2E1E-4A59-8BD5-416AA2EB667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045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BCF6F-2E1E-4A59-8BD5-416AA2EB667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973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BCF6F-2E1E-4A59-8BD5-416AA2EB667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257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BCF6F-2E1E-4A59-8BD5-416AA2EB667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738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BCF6F-2E1E-4A59-8BD5-416AA2EB667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20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BCF6F-2E1E-4A59-8BD5-416AA2EB667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990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BCF6F-2E1E-4A59-8BD5-416AA2EB667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851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473056-827F-437A-9D9A-70D18B169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D3164E4-3C52-4CB6-9897-55670573B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D04E998-273D-4BDF-80E5-C6604CCC1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7/27/2022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4345626-082C-4486-867B-E046DF711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0AF7D15-57A6-4FB8-BD30-44DF48038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6387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03288E-AEE6-4E1A-8414-E3A8F6C83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B238161-3B39-454A-B6CE-0C2E5BED3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3F31821-9B89-4E22-97F6-FBFD3897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7/27/2022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23F182C-8BD5-4A0E-B9AE-AEB281FB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A5D8F68-051B-4FB2-8C1D-B18E952BB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2099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C27B048-32FF-4527-A24D-AFE5FF925B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F057619-D236-4D11-966E-172EAAC2F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0B006F4-B41D-4C0D-967F-A31D659AA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7/27/2022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55E55C9-2787-404F-A9EF-8A0F6EC8C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FA39D73-B1B9-4085-9AF1-D71846C7F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3056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81512" cy="96339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81512" y="249151"/>
            <a:ext cx="9144000" cy="443198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l">
              <a:defRPr sz="3200" b="1" i="0" spc="-100" baseline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38200" y="717516"/>
            <a:ext cx="9144000" cy="29084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buNone/>
              <a:defRPr sz="2100" b="1" i="0" spc="-100" baseline="0"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Sous-titre slide sur une ligne</a:t>
            </a:r>
          </a:p>
        </p:txBody>
      </p:sp>
      <p:sp>
        <p:nvSpPr>
          <p:cNvPr id="10" name="Espace réservé du contenu 2"/>
          <p:cNvSpPr>
            <a:spLocks noGrp="1"/>
          </p:cNvSpPr>
          <p:nvPr>
            <p:ph idx="13"/>
          </p:nvPr>
        </p:nvSpPr>
        <p:spPr>
          <a:xfrm>
            <a:off x="720000" y="1368000"/>
            <a:ext cx="10728000" cy="4608000"/>
          </a:xfrm>
          <a:prstGeom prst="rect">
            <a:avLst/>
          </a:prstGeom>
        </p:spPr>
        <p:txBody>
          <a:bodyPr/>
          <a:lstStyle>
            <a:lvl1pPr marL="228600" indent="-228600">
              <a:buSzPct val="120000"/>
              <a:buFontTx/>
              <a:buBlip>
                <a:blip r:embed="rId3"/>
              </a:buBlip>
              <a:defRPr sz="2400" b="1" i="0" spc="-100" baseline="0">
                <a:latin typeface="Arial" charset="0"/>
                <a:ea typeface="Arial" charset="0"/>
                <a:cs typeface="Arial" charset="0"/>
              </a:defRPr>
            </a:lvl1pPr>
            <a:lvl2pPr marL="541800" indent="-228600">
              <a:buSzPct val="60000"/>
              <a:buFontTx/>
              <a:buBlip>
                <a:blip r:embed="rId4"/>
              </a:buBlip>
              <a:defRPr sz="2000"/>
            </a:lvl2pPr>
            <a:lvl3pPr marL="855000" indent="-228600">
              <a:buSzPct val="50000"/>
              <a:buFontTx/>
              <a:buBlip>
                <a:blip r:embed="rId5"/>
              </a:buBlip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771088" y="6324381"/>
            <a:ext cx="1027232" cy="261610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fld id="{4E6CA8F4-FAC7-2B41-B7D3-72EDFDC23F7C}" type="slidenum">
              <a:rPr lang="fr-FR" sz="1400" smtClean="0"/>
              <a:t>‹#›</a:t>
            </a:fld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10282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DCFB50-F7E7-414E-808D-0260A4774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8C375A7-A280-4EF5-B598-8FBC6690F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FA7AF46-0DB8-42DE-83BD-C9022083A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7/27/2022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A982D74-2039-4688-B378-9B0A3D29B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AB68368-BF97-49AF-BB1A-E5365D5DF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3926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46C86D-0001-4709-A2CD-912B46154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0D8DE58-C016-43A9-B741-DE6ECEABA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FD08E29-1D05-4584-8795-CA363D844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7/27/2022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89D8F10-BBE2-433D-B006-56F40EB07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D153D43-F8D7-461E-A4F1-421FE833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17214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451089-AEC3-4AD1-B347-B4404965F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509102-4FAD-4875-9330-D8CAEE6D1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CE57AAB-EA39-4627-AD7E-0A0ACFAFC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41E9749-3456-42AE-9FBF-CAC61DE84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7/27/2022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84742F2-F883-46E3-95D9-46C4CF9EF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C27F771-EA5D-471C-A964-AE5AAE3B1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64022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3F3191-DC7E-44D7-BF98-EF2F83D8E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D33A262-1DEE-448C-AE11-9B9F31173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E94C949-5BBC-4721-BD00-8D13F35A9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D563D8B-44C9-4EE7-96F7-CA5A45F4D2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1BA5D71-7578-46F2-8495-EA6B12A6CA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F6E7F6B-254C-41A4-9C5E-93673B4A9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7/27/2022</a:t>
            </a:fld>
            <a:endParaRPr lang="en-US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5371588-88CE-46D2-91AC-FF23559CC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08A07C2-5C23-4220-8F61-5F97346A2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78448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1CA191-85B7-4936-A00C-853BFC7E7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883E46C-D076-489C-BC05-51AD2A39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7/27/2022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EDEAE04-ECC2-4164-8A19-CF037323D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6E2C5A6-42E2-4F71-910C-D3C966DB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9178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4C9CDB4-2917-468D-9957-E38413C95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7/27/2022</a:t>
            </a:fld>
            <a:endParaRPr lang="en-US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EE701B2-A0EC-4706-B1BC-490692BE9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A10351F-FBC0-4EA1-84EF-79B5085E7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9194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AB89960-ACDB-47AE-A03C-71D9286A5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28F7AA8-EB24-4370-B825-50CAF2F28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1658FF4-DFF7-4201-8426-3EB5DC391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E1779FF-5D28-453E-947C-5FD8D0043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7/27/2022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00F1EC7-D7A3-4D44-9138-5F0490A8C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CC33678-C9BB-41D4-851D-3F0988A47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59802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570AB2-66C1-4BF1-B514-C5B8971AC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00C587C-E226-470F-9970-79A60979C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85C37C3-B8FC-476B-86A2-0185872D2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7DC9169-D136-4424-9828-30224CD61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7C94-3B1E-4991-BED3-41F8B0158A00}" type="datetime1">
              <a:rPr lang="en-US" smtClean="0"/>
              <a:t>7/27/2022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3712F98-CF0D-4C91-952A-1DB9EC785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98A1257-B8A6-4B22-AABF-1756B59D4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4430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3B88D6-4980-417F-966E-1E3E397BD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448595A-E577-4B46-AC90-836257B11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F4B25DF-3B8F-4AD1-9F7C-D424C000ED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17C94-3B1E-4991-BED3-41F8B0158A00}" type="datetime1">
              <a:rPr lang="en-US" smtClean="0"/>
              <a:t>7/27/2022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358116B-5E6F-44FB-933B-3CBDB307C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A8EA3F4-3E2D-4489-8AB2-694F25789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9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teploluxe.host/in/rd/teploluxe2000.pdf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2.pn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2.png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robatum-est.ru/catalog/thermostats/Raychem-EMDR-10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>
            <a:extLst>
              <a:ext uri="{FF2B5EF4-FFF2-40B4-BE49-F238E27FC236}">
                <a16:creationId xmlns:a16="http://schemas.microsoft.com/office/drawing/2014/main" xmlns="" id="{273BAF1E-56CC-4DE2-B6C7-D6A1B83513DD}"/>
              </a:ext>
            </a:extLst>
          </p:cNvPr>
          <p:cNvSpPr txBox="1">
            <a:spLocks/>
          </p:cNvSpPr>
          <p:nvPr/>
        </p:nvSpPr>
        <p:spPr>
          <a:xfrm>
            <a:off x="1250513" y="187720"/>
            <a:ext cx="6932434" cy="76846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spc="-100" baseline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spcAft>
                <a:spcPts val="600"/>
              </a:spcAft>
            </a:pPr>
            <a:r>
              <a:rPr lang="ru-RU" sz="2800" dirty="0">
                <a:solidFill>
                  <a:schemeClr val="tx1"/>
                </a:solidFill>
                <a:latin typeface="Calibri Light (Заголовки)"/>
                <a:ea typeface="+mj-ea"/>
                <a:cs typeface="Arial" panose="020B0604020202020204" pitchFamily="34" charset="0"/>
              </a:rPr>
              <a:t>Контроллер</a:t>
            </a:r>
            <a:r>
              <a:rPr lang="en-US" sz="2800" dirty="0">
                <a:solidFill>
                  <a:schemeClr val="tx1"/>
                </a:solidFill>
                <a:latin typeface="Calibri Light (Заголовки)"/>
                <a:ea typeface="+mj-ea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libri Light (Заголовки)"/>
                <a:ea typeface="+mj-ea"/>
                <a:cs typeface="Arial" panose="020B0604020202020204" pitchFamily="34" charset="0"/>
              </a:rPr>
              <a:t>Teploluxe</a:t>
            </a:r>
            <a:r>
              <a:rPr lang="en-US" sz="2800" dirty="0">
                <a:solidFill>
                  <a:schemeClr val="tx1"/>
                </a:solidFill>
                <a:latin typeface="Calibri Light (Заголовки)"/>
                <a:ea typeface="+mj-ea"/>
                <a:cs typeface="Arial" panose="020B0604020202020204" pitchFamily="34" charset="0"/>
              </a:rPr>
              <a:t> 2000</a:t>
            </a:r>
            <a:endParaRPr lang="en-US" sz="2800" b="0" dirty="0">
              <a:solidFill>
                <a:schemeClr val="tx1"/>
              </a:solidFill>
              <a:latin typeface="Calibri Light (Заголовки)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AD46942D-098B-4561-9A53-E3774BF5AB29}"/>
              </a:ext>
            </a:extLst>
          </p:cNvPr>
          <p:cNvGrpSpPr/>
          <p:nvPr/>
        </p:nvGrpSpPr>
        <p:grpSpPr>
          <a:xfrm>
            <a:off x="1940447" y="5626264"/>
            <a:ext cx="2377530" cy="579992"/>
            <a:chOff x="3556453" y="5714832"/>
            <a:chExt cx="2377530" cy="579992"/>
          </a:xfrm>
        </p:grpSpPr>
        <p:sp>
          <p:nvSpPr>
            <p:cNvPr id="10" name="Прямоугольник: скругленные противолежащие углы 9">
              <a:extLst>
                <a:ext uri="{FF2B5EF4-FFF2-40B4-BE49-F238E27FC236}">
                  <a16:creationId xmlns:a16="http://schemas.microsoft.com/office/drawing/2014/main" xmlns="" id="{E25F3CE4-BDD4-4637-8E7A-39497BC58566}"/>
                </a:ext>
              </a:extLst>
            </p:cNvPr>
            <p:cNvSpPr/>
            <p:nvPr/>
          </p:nvSpPr>
          <p:spPr>
            <a:xfrm>
              <a:off x="3556453" y="5714832"/>
              <a:ext cx="2320554" cy="579992"/>
            </a:xfrm>
            <a:prstGeom prst="round2DiagRect">
              <a:avLst>
                <a:gd name="adj1" fmla="val 50000"/>
                <a:gd name="adj2" fmla="val 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EBDF800D-62E8-4667-861E-42F615088997}"/>
                </a:ext>
              </a:extLst>
            </p:cNvPr>
            <p:cNvSpPr txBox="1"/>
            <p:nvPr/>
          </p:nvSpPr>
          <p:spPr>
            <a:xfrm>
              <a:off x="3613429" y="5820162"/>
              <a:ext cx="23205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bg2">
                      <a:lumMod val="25000"/>
                    </a:schemeClr>
                  </a:solidFill>
                </a:rPr>
                <a:t>release: </a:t>
              </a:r>
              <a:r>
                <a:rPr lang="ru-RU" b="1" dirty="0">
                  <a:solidFill>
                    <a:schemeClr val="bg2">
                      <a:lumMod val="25000"/>
                    </a:schemeClr>
                  </a:solidFill>
                </a:rPr>
                <a:t>Июнь</a:t>
              </a:r>
              <a:r>
                <a:rPr lang="en-US" b="1" dirty="0">
                  <a:solidFill>
                    <a:schemeClr val="bg2">
                      <a:lumMod val="25000"/>
                    </a:schemeClr>
                  </a:solidFill>
                </a:rPr>
                <a:t> 2022</a:t>
              </a:r>
              <a:endParaRPr lang="ru-RU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pic>
        <p:nvPicPr>
          <p:cNvPr id="12" name="Рисунок 11" descr="Изображение выглядит как текст, электроника&#10;&#10;Автоматически созданное описание">
            <a:extLst>
              <a:ext uri="{FF2B5EF4-FFF2-40B4-BE49-F238E27FC236}">
                <a16:creationId xmlns:a16="http://schemas.microsoft.com/office/drawing/2014/main" xmlns="" id="{77ED8FFA-D4B2-49FA-A65D-6AF0D88E62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4" t="14328" r="9735" b="13234"/>
          <a:stretch/>
        </p:blipFill>
        <p:spPr>
          <a:xfrm>
            <a:off x="6273753" y="1511538"/>
            <a:ext cx="5472752" cy="4967786"/>
          </a:xfrm>
          <a:prstGeom prst="rect">
            <a:avLst/>
          </a:prstGeom>
        </p:spPr>
      </p:pic>
      <p:sp>
        <p:nvSpPr>
          <p:cNvPr id="13" name="Подзаголовок 4">
            <a:extLst>
              <a:ext uri="{FF2B5EF4-FFF2-40B4-BE49-F238E27FC236}">
                <a16:creationId xmlns:a16="http://schemas.microsoft.com/office/drawing/2014/main" xmlns="" id="{8FECE7F7-D708-4A6F-86C6-216ADA56EF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1319" y="1636226"/>
            <a:ext cx="4963886" cy="2728048"/>
          </a:xfrm>
        </p:spPr>
        <p:txBody>
          <a:bodyPr anchor="t"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2000" b="0" dirty="0">
                <a:solidFill>
                  <a:schemeClr val="bg2">
                    <a:lumMod val="25000"/>
                  </a:schemeClr>
                </a:solidFill>
                <a:latin typeface="YS Display"/>
                <a:cs typeface="Arial" panose="020B0604020202020204" pitchFamily="34" charset="0"/>
              </a:rPr>
              <a:t>Контроллер </a:t>
            </a:r>
            <a:r>
              <a:rPr lang="en-US" sz="2000" b="0" dirty="0" err="1">
                <a:solidFill>
                  <a:schemeClr val="bg2">
                    <a:lumMod val="25000"/>
                  </a:schemeClr>
                </a:solidFill>
                <a:latin typeface="YS Display"/>
                <a:cs typeface="Arial" panose="020B0604020202020204" pitchFamily="34" charset="0"/>
              </a:rPr>
              <a:t>Teploluxe</a:t>
            </a:r>
            <a:r>
              <a:rPr lang="ru-RU" sz="2000" b="0" dirty="0">
                <a:solidFill>
                  <a:schemeClr val="bg2">
                    <a:lumMod val="25000"/>
                  </a:schemeClr>
                </a:solidFill>
                <a:latin typeface="YS Display"/>
                <a:cs typeface="Arial" panose="020B0604020202020204" pitchFamily="34" charset="0"/>
              </a:rPr>
              <a:t> 2000 используется для управления системами антиобледенения кровли и открытых площадок, обогрева трубопроводов и резервуаров, а также системами обогрева помещений (электрическими нагревательными кабелями, пленочными и другими электронагревателями).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C47BFB7-1231-4BED-B5B5-81D21DE809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8095" y="126455"/>
            <a:ext cx="1323184" cy="36933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777CA22-ACFB-4DE7-ACFF-90DCEEBB5C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319" y="3995431"/>
            <a:ext cx="1367173" cy="136446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B449E03-2B70-4C42-8C4C-B024FD5CFFFA}"/>
              </a:ext>
            </a:extLst>
          </p:cNvPr>
          <p:cNvSpPr txBox="1"/>
          <p:nvPr/>
        </p:nvSpPr>
        <p:spPr>
          <a:xfrm>
            <a:off x="2493144" y="4196618"/>
            <a:ext cx="29336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spc="-100" dirty="0">
                <a:solidFill>
                  <a:schemeClr val="bg2">
                    <a:lumMod val="25000"/>
                  </a:schemeClr>
                </a:solidFill>
                <a:latin typeface="YS Display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Руководство по эксплуатации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5C338F54-FF7A-4120-AC1C-B6B12DCCD54E}"/>
              </a:ext>
            </a:extLst>
          </p:cNvPr>
          <p:cNvCxnSpPr>
            <a:cxnSpLocks/>
          </p:cNvCxnSpPr>
          <p:nvPr/>
        </p:nvCxnSpPr>
        <p:spPr>
          <a:xfrm>
            <a:off x="2362200" y="3995431"/>
            <a:ext cx="0" cy="13644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11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>
            <a:extLst>
              <a:ext uri="{FF2B5EF4-FFF2-40B4-BE49-F238E27FC236}">
                <a16:creationId xmlns:a16="http://schemas.microsoft.com/office/drawing/2014/main" xmlns="" id="{273BAF1E-56CC-4DE2-B6C7-D6A1B83513DD}"/>
              </a:ext>
            </a:extLst>
          </p:cNvPr>
          <p:cNvSpPr txBox="1">
            <a:spLocks/>
          </p:cNvSpPr>
          <p:nvPr/>
        </p:nvSpPr>
        <p:spPr>
          <a:xfrm>
            <a:off x="1250513" y="187720"/>
            <a:ext cx="6932434" cy="76846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spc="-100" baseline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500" dirty="0" err="1">
                <a:solidFill>
                  <a:schemeClr val="tx1"/>
                </a:solidFill>
                <a:latin typeface="Calibri Light (Заголовки)"/>
                <a:ea typeface="+mj-ea"/>
                <a:cs typeface="+mj-cs"/>
              </a:rPr>
              <a:t>Teploluxe</a:t>
            </a:r>
            <a:r>
              <a:rPr lang="en-US" sz="4500" dirty="0">
                <a:solidFill>
                  <a:schemeClr val="tx1"/>
                </a:solidFill>
                <a:latin typeface="Calibri Light (Заголовки)"/>
                <a:ea typeface="+mj-ea"/>
                <a:cs typeface="+mj-cs"/>
              </a:rPr>
              <a:t> 2000</a:t>
            </a:r>
            <a:endParaRPr lang="en-US" sz="4500" b="0" dirty="0">
              <a:solidFill>
                <a:schemeClr val="tx1"/>
              </a:solidFill>
              <a:latin typeface="YS Display"/>
              <a:ea typeface="+mj-ea"/>
              <a:cs typeface="+mj-cs"/>
            </a:endParaRPr>
          </a:p>
          <a:p>
            <a:pPr>
              <a:spcAft>
                <a:spcPts val="600"/>
              </a:spcAft>
            </a:pPr>
            <a:r>
              <a:rPr lang="ru-RU" sz="3600" b="0" dirty="0">
                <a:solidFill>
                  <a:schemeClr val="bg2">
                    <a:lumMod val="25000"/>
                  </a:schemeClr>
                </a:solidFill>
                <a:latin typeface="YS Display"/>
              </a:rPr>
              <a:t>Контроллер для автоматического управления системами обогрева</a:t>
            </a:r>
          </a:p>
        </p:txBody>
      </p:sp>
      <p:sp>
        <p:nvSpPr>
          <p:cNvPr id="5" name="Объект 3">
            <a:extLst>
              <a:ext uri="{FF2B5EF4-FFF2-40B4-BE49-F238E27FC236}">
                <a16:creationId xmlns:a16="http://schemas.microsoft.com/office/drawing/2014/main" xmlns="" id="{B821CC81-7285-4498-BEDA-62E1557B9F4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003106" y="1015486"/>
            <a:ext cx="2609476" cy="16258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latin typeface="YS Display"/>
              </a:rPr>
              <a:t>Режимы работы: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>
                  <a:extLst>
                    <a:ext uri="{96DAC541-7B7A-43D3-8B79-37D633B846F1}">
                      <asvg:svgBlip xmlns:asvg="http://schemas.microsoft.com/office/drawing/2016/SVG/main" xmlns="" r:embed="rId4"/>
                    </a:ext>
                  </a:extLst>
                </a:blip>
              </a:buBlip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ea typeface="+mn-ea"/>
                <a:cs typeface="+mn-cs"/>
              </a:rPr>
              <a:t>Кровля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ea typeface="+mn-ea"/>
                <a:cs typeface="+mn-cs"/>
              </a:rPr>
              <a:t>;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YS Display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>
                  <a:extLst>
                    <a:ext uri="{96DAC541-7B7A-43D3-8B79-37D633B846F1}">
                      <asvg:svgBlip xmlns:asvg="http://schemas.microsoft.com/office/drawing/2016/SVG/main" xmlns="" r:embed="rId4"/>
                    </a:ext>
                  </a:extLst>
                </a:blip>
              </a:buBlip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ea typeface="+mn-ea"/>
                <a:cs typeface="+mn-cs"/>
              </a:rPr>
              <a:t> Кровля/Двор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ea typeface="+mn-ea"/>
                <a:cs typeface="+mn-cs"/>
              </a:rPr>
              <a:t>;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YS Display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>
                  <a:extLst>
                    <a:ext uri="{96DAC541-7B7A-43D3-8B79-37D633B846F1}">
                      <asvg:svgBlip xmlns:asvg="http://schemas.microsoft.com/office/drawing/2016/SVG/main" xmlns="" r:embed="rId4"/>
                    </a:ext>
                  </a:extLst>
                </a:blip>
              </a:buBlip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ea typeface="+mn-ea"/>
                <a:cs typeface="+mn-cs"/>
              </a:rPr>
              <a:t> Поддержание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ea typeface="+mn-ea"/>
                <a:cs typeface="+mn-cs"/>
              </a:rPr>
              <a:t>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YS Display"/>
              <a:ea typeface="+mn-ea"/>
              <a:cs typeface="+mn-cs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600" b="0" dirty="0">
              <a:solidFill>
                <a:schemeClr val="bg2">
                  <a:lumMod val="25000"/>
                </a:schemeClr>
              </a:solidFill>
              <a:latin typeface="YS Display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6355C12-1016-45DC-BD64-4365E0EBA417}"/>
              </a:ext>
            </a:extLst>
          </p:cNvPr>
          <p:cNvSpPr txBox="1"/>
          <p:nvPr/>
        </p:nvSpPr>
        <p:spPr>
          <a:xfrm>
            <a:off x="5948218" y="2221539"/>
            <a:ext cx="6243782" cy="4919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0000"/>
              <a:buFontTx/>
              <a:buNone/>
              <a:tabLst/>
              <a:defRPr/>
            </a:pPr>
            <a:r>
              <a:rPr kumimoji="0" lang="ru-RU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Особенности</a:t>
            </a:r>
            <a:r>
              <a:rPr kumimoji="0" lang="en-US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:</a:t>
            </a:r>
            <a:endParaRPr kumimoji="0" lang="ru-RU" b="0" i="0" u="none" strike="noStrike" kern="1200" cap="none" spc="-10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YS Display"/>
              <a:cs typeface="Arial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0000"/>
              <a:buFontTx/>
              <a:buBlip>
                <a:blip r:embed="rId5"/>
              </a:buBlip>
              <a:tabLst/>
              <a:defRPr/>
            </a:pPr>
            <a:r>
              <a:rPr kumimoji="0" lang="ru-RU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До четырех независимых каналов управления</a:t>
            </a:r>
            <a:r>
              <a:rPr lang="en-US" spc="-100" dirty="0">
                <a:solidFill>
                  <a:schemeClr val="bg2">
                    <a:lumMod val="25000"/>
                  </a:schemeClr>
                </a:solidFill>
                <a:latin typeface="YS Display"/>
                <a:cs typeface="Arial" charset="0"/>
              </a:rPr>
              <a:t>;</a:t>
            </a:r>
            <a:endParaRPr kumimoji="0" lang="ru-RU" b="0" i="0" u="none" strike="noStrike" kern="1200" cap="none" spc="-10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YS Display"/>
              <a:cs typeface="Arial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0000"/>
              <a:buFontTx/>
              <a:buBlip>
                <a:blip r:embed="rId5"/>
              </a:buBlip>
              <a:tabLst/>
              <a:defRPr/>
            </a:pPr>
            <a:r>
              <a:rPr kumimoji="0" lang="ru-RU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Настраиваемый гистерезис</a:t>
            </a:r>
            <a:r>
              <a:rPr kumimoji="0" lang="en-US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;</a:t>
            </a:r>
            <a:endParaRPr kumimoji="0" lang="ru-RU" b="0" i="0" u="none" strike="noStrike" kern="1200" cap="none" spc="-10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YS Display"/>
              <a:cs typeface="Arial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0000"/>
              <a:buFontTx/>
              <a:buBlip>
                <a:blip r:embed="rId5"/>
              </a:buBlip>
              <a:tabLst/>
              <a:defRPr/>
            </a:pPr>
            <a:r>
              <a:rPr kumimoji="0" lang="ru-RU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Регулировка чувствительности датчика осадков и воды</a:t>
            </a:r>
            <a:r>
              <a:rPr kumimoji="0" lang="en-US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;</a:t>
            </a:r>
            <a:endParaRPr kumimoji="0" lang="ru-RU" b="0" i="0" u="none" strike="noStrike" kern="1200" cap="none" spc="-10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YS Display"/>
              <a:cs typeface="Arial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0000"/>
              <a:buFontTx/>
              <a:buBlip>
                <a:blip r:embed="rId5"/>
              </a:buBlip>
              <a:tabLst/>
              <a:defRPr/>
            </a:pPr>
            <a:r>
              <a:rPr kumimoji="0" lang="ru-RU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Крепление на DIN-рейку, а также на стену</a:t>
            </a:r>
            <a:r>
              <a:rPr kumimoji="0" lang="en-US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;</a:t>
            </a:r>
            <a:r>
              <a:rPr kumimoji="0" lang="ru-RU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0000"/>
              <a:buFontTx/>
              <a:buBlip>
                <a:blip r:embed="rId5"/>
              </a:buBlip>
              <a:tabLst/>
              <a:defRPr/>
            </a:pPr>
            <a:r>
              <a:rPr kumimoji="0" lang="ru-RU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Функция задержки отключения обогрева</a:t>
            </a:r>
            <a:r>
              <a:rPr kumimoji="0" lang="en-US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;</a:t>
            </a:r>
            <a:r>
              <a:rPr kumimoji="0" lang="ru-RU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0000"/>
              <a:buFontTx/>
              <a:buBlip>
                <a:blip r:embed="rId5"/>
              </a:buBlip>
              <a:tabLst/>
              <a:defRPr/>
            </a:pPr>
            <a:r>
              <a:rPr kumimoji="0" lang="ru-RU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Журнал событий</a:t>
            </a:r>
            <a:r>
              <a:rPr kumimoji="0" lang="en-US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;</a:t>
            </a:r>
            <a:r>
              <a:rPr kumimoji="0" lang="ru-RU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0000"/>
              <a:buFontTx/>
              <a:buBlip>
                <a:blip r:embed="rId5"/>
              </a:buBlip>
              <a:tabLst/>
              <a:defRPr/>
            </a:pPr>
            <a:r>
              <a:rPr kumimoji="0" lang="ru-RU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Защита от одновременного включения нескольких каналов</a:t>
            </a:r>
            <a:r>
              <a:rPr kumimoji="0" lang="en-US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;</a:t>
            </a:r>
            <a:r>
              <a:rPr kumimoji="0" lang="ru-RU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0000"/>
              <a:buFontTx/>
              <a:buBlip>
                <a:blip r:embed="rId5"/>
              </a:buBlip>
              <a:tabLst/>
              <a:defRPr/>
            </a:pPr>
            <a:r>
              <a:rPr kumimoji="0" lang="ru-RU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Блокировка настроек</a:t>
            </a:r>
            <a:r>
              <a:rPr kumimoji="0" lang="en-US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;</a:t>
            </a:r>
            <a:r>
              <a:rPr kumimoji="0" lang="ru-RU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0000"/>
              <a:buFontTx/>
              <a:buBlip>
                <a:blip r:embed="rId5"/>
              </a:buBlip>
              <a:tabLst/>
              <a:defRPr/>
            </a:pPr>
            <a:r>
              <a:rPr kumimoji="0" lang="ru-RU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Корректировка показаний датчика температуры</a:t>
            </a:r>
            <a:r>
              <a:rPr kumimoji="0" lang="en-US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;</a:t>
            </a:r>
            <a:endParaRPr kumimoji="0" lang="ru-RU" b="0" i="0" u="none" strike="noStrike" kern="1200" cap="none" spc="-10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YS Display"/>
              <a:cs typeface="Arial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0000"/>
              <a:buFontTx/>
              <a:buBlip>
                <a:blip r:embed="rId5"/>
              </a:buBlip>
              <a:tabLst/>
              <a:defRPr/>
            </a:pPr>
            <a:r>
              <a:rPr kumimoji="0" lang="ru-RU" b="0" i="0" u="none" strike="noStrike" kern="1200" cap="none" spc="-10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YS Display"/>
                <a:cs typeface="Arial" charset="0"/>
              </a:rPr>
              <a:t>Наличие съемных клеммных колодок для упрощенного монтажа.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0000"/>
              <a:tabLst/>
              <a:defRPr/>
            </a:pPr>
            <a:endParaRPr kumimoji="0" lang="ru-RU" sz="2400" b="1" i="0" u="none" strike="noStrike" kern="1200" cap="none" spc="-10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FBB85DAC-EC38-4008-A9FE-283416DA7D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0513" y="1015486"/>
            <a:ext cx="3904663" cy="573705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8D0216A-713B-40C3-948B-E46349A36EF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18095" y="126455"/>
            <a:ext cx="1323184" cy="36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06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D17F5032-0D88-482A-A00F-C66B49198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3960" y="1753739"/>
            <a:ext cx="3923681" cy="1943067"/>
          </a:xfrm>
          <a:prstGeom prst="rect">
            <a:avLst/>
          </a:prstGeom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xmlns="" id="{B3E9D038-3E2D-4145-A441-19D17CFD80AD}"/>
              </a:ext>
            </a:extLst>
          </p:cNvPr>
          <p:cNvSpPr txBox="1">
            <a:spLocks/>
          </p:cNvSpPr>
          <p:nvPr/>
        </p:nvSpPr>
        <p:spPr>
          <a:xfrm>
            <a:off x="1263960" y="160825"/>
            <a:ext cx="6932434" cy="76846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spc="-100" baseline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500" dirty="0" err="1">
                <a:solidFill>
                  <a:schemeClr val="tx1"/>
                </a:solidFill>
                <a:latin typeface="Calibri Light (Заголовки)"/>
                <a:ea typeface="+mj-ea"/>
                <a:cs typeface="+mj-cs"/>
              </a:rPr>
              <a:t>Teploluxe</a:t>
            </a:r>
            <a:r>
              <a:rPr lang="en-US" sz="4500" dirty="0">
                <a:solidFill>
                  <a:schemeClr val="tx1"/>
                </a:solidFill>
                <a:latin typeface="Calibri Light (Заголовки)"/>
                <a:ea typeface="+mj-ea"/>
                <a:cs typeface="+mj-cs"/>
              </a:rPr>
              <a:t> 2000</a:t>
            </a:r>
            <a:endParaRPr lang="en-US" sz="4500" b="0" dirty="0">
              <a:solidFill>
                <a:schemeClr val="tx1"/>
              </a:solidFill>
              <a:latin typeface="YS Display"/>
              <a:ea typeface="+mj-ea"/>
              <a:cs typeface="+mj-cs"/>
            </a:endParaRPr>
          </a:p>
          <a:p>
            <a:pPr>
              <a:spcAft>
                <a:spcPts val="600"/>
              </a:spcAft>
            </a:pPr>
            <a:r>
              <a:rPr lang="ru-RU" sz="3600" b="0" dirty="0">
                <a:solidFill>
                  <a:schemeClr val="bg2">
                    <a:lumMod val="25000"/>
                  </a:schemeClr>
                </a:solidFill>
                <a:latin typeface="YS Display"/>
              </a:rPr>
              <a:t>Контроллер для автоматического управления системами обогрева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69A906BE-B68C-404D-97A9-37FB73E099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1005" y="2252486"/>
            <a:ext cx="4457853" cy="151342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3A7A12A-5196-4825-822D-F44B07AE0D8B}"/>
              </a:ext>
            </a:extLst>
          </p:cNvPr>
          <p:cNvSpPr txBox="1"/>
          <p:nvPr/>
        </p:nvSpPr>
        <p:spPr>
          <a:xfrm>
            <a:off x="1263960" y="1415185"/>
            <a:ext cx="60937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0000"/>
              <a:buFontTx/>
              <a:buBlip>
                <a:blip r:embed="rId5"/>
              </a:buBlip>
              <a:tabLst/>
              <a:defRPr/>
            </a:pPr>
            <a:r>
              <a:rPr kumimoji="0" lang="ru-RU" sz="1600" b="0" i="0" u="none" strike="noStrike" kern="1200" cap="none" spc="-10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Принцип работы алгоритма Гистерезис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E0A97DC-4126-44F3-BCF5-430CFB11BB44}"/>
              </a:ext>
            </a:extLst>
          </p:cNvPr>
          <p:cNvSpPr txBox="1"/>
          <p:nvPr/>
        </p:nvSpPr>
        <p:spPr>
          <a:xfrm>
            <a:off x="1263960" y="4077455"/>
            <a:ext cx="72211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0000"/>
              <a:buFontTx/>
              <a:buBlip>
                <a:blip r:embed="rId5"/>
              </a:buBlip>
              <a:tabLst/>
              <a:defRPr/>
            </a:pPr>
            <a:r>
              <a:rPr kumimoji="0" lang="ru-RU" sz="1600" b="0" i="0" u="none" strike="noStrike" kern="1200" cap="none" spc="-10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Принцип работы алгоритма поочередного включения нескольких канало</a:t>
            </a:r>
            <a:r>
              <a:rPr lang="ru-RU" sz="1600" spc="-100" dirty="0">
                <a:solidFill>
                  <a:srgbClr val="E7E6E6">
                    <a:lumMod val="25000"/>
                  </a:srgbClr>
                </a:solidFill>
                <a:latin typeface="Arial" charset="0"/>
                <a:cs typeface="Arial" charset="0"/>
              </a:rPr>
              <a:t>в</a:t>
            </a:r>
            <a:r>
              <a:rPr kumimoji="0" lang="ru-RU" sz="1600" b="0" i="0" u="none" strike="noStrike" kern="1200" cap="none" spc="-10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34B9FF44-6179-43FE-B853-D820FFB0CD49}"/>
              </a:ext>
            </a:extLst>
          </p:cNvPr>
          <p:cNvSpPr/>
          <p:nvPr/>
        </p:nvSpPr>
        <p:spPr>
          <a:xfrm>
            <a:off x="1492559" y="4798159"/>
            <a:ext cx="1357746" cy="581891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DO1</a:t>
            </a:r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4FB85B66-4CC3-4CBE-BE72-116073E901C9}"/>
              </a:ext>
            </a:extLst>
          </p:cNvPr>
          <p:cNvSpPr/>
          <p:nvPr/>
        </p:nvSpPr>
        <p:spPr>
          <a:xfrm>
            <a:off x="4109710" y="4798160"/>
            <a:ext cx="1357746" cy="581891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DO2</a:t>
            </a:r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85B65BD8-9DC4-4524-9B01-59ADBE5C5594}"/>
              </a:ext>
            </a:extLst>
          </p:cNvPr>
          <p:cNvSpPr/>
          <p:nvPr/>
        </p:nvSpPr>
        <p:spPr>
          <a:xfrm>
            <a:off x="6726859" y="4785528"/>
            <a:ext cx="1357746" cy="581891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DO3</a:t>
            </a:r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DD6C17F1-E7DA-405B-AD9B-B346152722F0}"/>
              </a:ext>
            </a:extLst>
          </p:cNvPr>
          <p:cNvSpPr/>
          <p:nvPr/>
        </p:nvSpPr>
        <p:spPr>
          <a:xfrm>
            <a:off x="9344008" y="4757401"/>
            <a:ext cx="1357746" cy="581891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DO4</a:t>
            </a:r>
            <a:endParaRPr lang="ru-RU" dirty="0"/>
          </a:p>
        </p:txBody>
      </p:sp>
      <p:sp>
        <p:nvSpPr>
          <p:cNvPr id="22" name="Правая фигурная скобка 21">
            <a:extLst>
              <a:ext uri="{FF2B5EF4-FFF2-40B4-BE49-F238E27FC236}">
                <a16:creationId xmlns:a16="http://schemas.microsoft.com/office/drawing/2014/main" xmlns="" id="{47258638-965D-41B8-958F-6C1E7999F253}"/>
              </a:ext>
            </a:extLst>
          </p:cNvPr>
          <p:cNvSpPr/>
          <p:nvPr/>
        </p:nvSpPr>
        <p:spPr>
          <a:xfrm rot="5400000">
            <a:off x="3285140" y="4905370"/>
            <a:ext cx="389732" cy="1259405"/>
          </a:xfrm>
          <a:prstGeom prst="rightBr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авая фигурная скобка 22">
            <a:extLst>
              <a:ext uri="{FF2B5EF4-FFF2-40B4-BE49-F238E27FC236}">
                <a16:creationId xmlns:a16="http://schemas.microsoft.com/office/drawing/2014/main" xmlns="" id="{BA6CB5F9-4E27-44ED-AE52-3550302FDD56}"/>
              </a:ext>
            </a:extLst>
          </p:cNvPr>
          <p:cNvSpPr/>
          <p:nvPr/>
        </p:nvSpPr>
        <p:spPr>
          <a:xfrm rot="5400000">
            <a:off x="5902290" y="4919950"/>
            <a:ext cx="389732" cy="1259405"/>
          </a:xfrm>
          <a:prstGeom prst="rightBr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авая фигурная скобка 23">
            <a:extLst>
              <a:ext uri="{FF2B5EF4-FFF2-40B4-BE49-F238E27FC236}">
                <a16:creationId xmlns:a16="http://schemas.microsoft.com/office/drawing/2014/main" xmlns="" id="{F1F6345F-53CA-4261-B066-35783EC50A88}"/>
              </a:ext>
            </a:extLst>
          </p:cNvPr>
          <p:cNvSpPr/>
          <p:nvPr/>
        </p:nvSpPr>
        <p:spPr>
          <a:xfrm rot="5400000">
            <a:off x="8519439" y="4904456"/>
            <a:ext cx="389732" cy="1259405"/>
          </a:xfrm>
          <a:prstGeom prst="rightBr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авая фигурная скобка 24">
            <a:extLst>
              <a:ext uri="{FF2B5EF4-FFF2-40B4-BE49-F238E27FC236}">
                <a16:creationId xmlns:a16="http://schemas.microsoft.com/office/drawing/2014/main" xmlns="" id="{FC04A08B-E941-439D-9824-4239D47BEE42}"/>
              </a:ext>
            </a:extLst>
          </p:cNvPr>
          <p:cNvSpPr/>
          <p:nvPr/>
        </p:nvSpPr>
        <p:spPr>
          <a:xfrm rot="5400000">
            <a:off x="11136587" y="4917154"/>
            <a:ext cx="389732" cy="1259405"/>
          </a:xfrm>
          <a:prstGeom prst="rightBrac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28D16286-54DD-40B4-963D-9F7FF8A1209C}"/>
              </a:ext>
            </a:extLst>
          </p:cNvPr>
          <p:cNvSpPr txBox="1"/>
          <p:nvPr/>
        </p:nvSpPr>
        <p:spPr>
          <a:xfrm>
            <a:off x="3049159" y="5684942"/>
            <a:ext cx="10605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3 </a:t>
            </a:r>
            <a:r>
              <a:rPr lang="ru-RU" sz="1200" dirty="0"/>
              <a:t>сек или </a:t>
            </a:r>
            <a:r>
              <a:rPr lang="en-US" sz="1200" dirty="0"/>
              <a:t>x</a:t>
            </a:r>
            <a:endParaRPr lang="ru-RU" sz="1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2BF80BB8-16BB-475F-9EE1-9AD10443B993}"/>
              </a:ext>
            </a:extLst>
          </p:cNvPr>
          <p:cNvSpPr txBox="1"/>
          <p:nvPr/>
        </p:nvSpPr>
        <p:spPr>
          <a:xfrm>
            <a:off x="5666308" y="5684942"/>
            <a:ext cx="10605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3 </a:t>
            </a:r>
            <a:r>
              <a:rPr lang="ru-RU" sz="1200" dirty="0"/>
              <a:t>сек или </a:t>
            </a:r>
            <a:r>
              <a:rPr lang="en-US" sz="1200" dirty="0"/>
              <a:t>x</a:t>
            </a:r>
            <a:endParaRPr lang="ru-RU" sz="12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0FB451E-94E1-4DD1-85C2-6A12A7F420BF}"/>
              </a:ext>
            </a:extLst>
          </p:cNvPr>
          <p:cNvSpPr txBox="1"/>
          <p:nvPr/>
        </p:nvSpPr>
        <p:spPr>
          <a:xfrm>
            <a:off x="8283457" y="5710599"/>
            <a:ext cx="10605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3 </a:t>
            </a:r>
            <a:r>
              <a:rPr lang="ru-RU" sz="1200" dirty="0"/>
              <a:t>сек или </a:t>
            </a:r>
            <a:r>
              <a:rPr lang="en-US" sz="1200" dirty="0"/>
              <a:t>x</a:t>
            </a:r>
            <a:endParaRPr lang="ru-RU" sz="12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0CD39EB9-DC9C-43C6-91D5-DDB53DF8ED93}"/>
              </a:ext>
            </a:extLst>
          </p:cNvPr>
          <p:cNvSpPr txBox="1"/>
          <p:nvPr/>
        </p:nvSpPr>
        <p:spPr>
          <a:xfrm>
            <a:off x="10801180" y="5684942"/>
            <a:ext cx="10605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3 </a:t>
            </a:r>
            <a:r>
              <a:rPr lang="ru-RU" sz="1200" dirty="0"/>
              <a:t>сек или </a:t>
            </a:r>
            <a:r>
              <a:rPr lang="en-US" sz="1200" dirty="0"/>
              <a:t>x</a:t>
            </a:r>
            <a:endParaRPr lang="ru-RU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CA8DA8F-3298-43B6-82DE-C1308DF99FC4}"/>
              </a:ext>
            </a:extLst>
          </p:cNvPr>
          <p:cNvSpPr txBox="1"/>
          <p:nvPr/>
        </p:nvSpPr>
        <p:spPr>
          <a:xfrm>
            <a:off x="1167309" y="6323383"/>
            <a:ext cx="399743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*x-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установленное</a:t>
            </a:r>
            <a:r>
              <a:rPr lang="ru-RU" sz="1200" dirty="0"/>
              <a:t> пользователем время </a:t>
            </a: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830412E0-BC97-457C-9C4D-F7E3820809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18095" y="126455"/>
            <a:ext cx="1323184" cy="36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57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>
            <a:extLst>
              <a:ext uri="{FF2B5EF4-FFF2-40B4-BE49-F238E27FC236}">
                <a16:creationId xmlns:a16="http://schemas.microsoft.com/office/drawing/2014/main" xmlns="" id="{2919BB77-4041-4720-B993-A34C55D00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8741" y="308337"/>
            <a:ext cx="3820932" cy="395855"/>
          </a:xfrm>
        </p:spPr>
        <p:txBody>
          <a:bodyPr>
            <a:normAutofit/>
          </a:bodyPr>
          <a:lstStyle/>
          <a:p>
            <a:pPr algn="l"/>
            <a:r>
              <a:rPr lang="ru-RU" sz="2500" b="1" dirty="0">
                <a:solidFill>
                  <a:schemeClr val="tx1"/>
                </a:solidFill>
                <a:latin typeface="Calibri Light (Заголовки)"/>
                <a:cs typeface="Times New Roman" panose="02020603050405020304" pitchFamily="18" charset="0"/>
              </a:rPr>
              <a:t>Режим работы</a:t>
            </a:r>
            <a:r>
              <a:rPr lang="en-US" sz="2500" b="1" dirty="0">
                <a:solidFill>
                  <a:schemeClr val="tx1"/>
                </a:solidFill>
                <a:latin typeface="Calibri Light (Заголовки)"/>
                <a:cs typeface="Times New Roman" panose="02020603050405020304" pitchFamily="18" charset="0"/>
              </a:rPr>
              <a:t>: </a:t>
            </a:r>
            <a:r>
              <a:rPr lang="ru-RU" sz="2500" b="1" dirty="0">
                <a:solidFill>
                  <a:schemeClr val="tx1"/>
                </a:solidFill>
                <a:latin typeface="Calibri Light (Заголовки)"/>
                <a:cs typeface="Times New Roman" panose="02020603050405020304" pitchFamily="18" charset="0"/>
              </a:rPr>
              <a:t>Кровля </a:t>
            </a:r>
          </a:p>
        </p:txBody>
      </p:sp>
      <p:sp>
        <p:nvSpPr>
          <p:cNvPr id="13" name="Подзаголовок 4">
            <a:extLst>
              <a:ext uri="{FF2B5EF4-FFF2-40B4-BE49-F238E27FC236}">
                <a16:creationId xmlns:a16="http://schemas.microsoft.com/office/drawing/2014/main" xmlns="" id="{B54D6BC7-461A-48E4-B911-B7B36548D3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364" y="1432605"/>
            <a:ext cx="6171075" cy="4721203"/>
          </a:xfrm>
        </p:spPr>
        <p:txBody>
          <a:bodyPr>
            <a:normAutofit/>
          </a:bodyPr>
          <a:lstStyle/>
          <a:p>
            <a:pPr algn="l"/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latin typeface="YS Display"/>
                <a:cs typeface="Times New Roman" panose="02020603050405020304" pitchFamily="18" charset="0"/>
              </a:rPr>
              <a:t>Данный режим предназначен для управления системой антиобледенения кровли, используя показания трех датчиков</a:t>
            </a:r>
            <a:r>
              <a:rPr lang="en-US" sz="1800" b="0" dirty="0">
                <a:solidFill>
                  <a:schemeClr val="bg2">
                    <a:lumMod val="25000"/>
                  </a:schemeClr>
                </a:solidFill>
                <a:latin typeface="YS Display"/>
                <a:cs typeface="Times New Roman" panose="02020603050405020304" pitchFamily="18" charset="0"/>
              </a:rPr>
              <a:t>:</a:t>
            </a:r>
            <a:endParaRPr lang="ru-RU" sz="1800" b="0" dirty="0">
              <a:solidFill>
                <a:schemeClr val="bg2">
                  <a:lumMod val="25000"/>
                </a:schemeClr>
              </a:solidFill>
              <a:latin typeface="YS Display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>
                  <a:extLst>
                    <a:ext uri="{96DAC541-7B7A-43D3-8B79-37D633B846F1}">
                      <asvg:svgBlip xmlns:asvg="http://schemas.microsoft.com/office/drawing/2016/SVG/main" xmlns="" r:embed="rId4"/>
                    </a:ext>
                  </a:extLst>
                </a:blip>
              </a:buBlip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Датчик температуры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;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>
                  <a:extLst>
                    <a:ext uri="{96DAC541-7B7A-43D3-8B79-37D633B846F1}">
                      <asvg:svgBlip xmlns:asvg="http://schemas.microsoft.com/office/drawing/2016/SVG/main" xmlns="" r:embed="rId4"/>
                    </a:ext>
                  </a:extLst>
                </a:blip>
              </a:buBlip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Датчик осадков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;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>
                  <a:extLst>
                    <a:ext uri="{96DAC541-7B7A-43D3-8B79-37D633B846F1}">
                      <asvg:svgBlip xmlns:asvg="http://schemas.microsoft.com/office/drawing/2016/SVG/main" xmlns="" r:embed="rId4"/>
                    </a:ext>
                  </a:extLst>
                </a:blip>
              </a:buBlip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Датчик воды (в водостоке)</a:t>
            </a:r>
            <a:r>
              <a:rPr lang="en-US" sz="1800" b="0" spc="0" dirty="0">
                <a:solidFill>
                  <a:srgbClr val="E7E6E6">
                    <a:lumMod val="25000"/>
                  </a:srgbClr>
                </a:solidFill>
                <a:latin typeface="YS Display"/>
                <a:ea typeface="+mn-ea"/>
              </a:rPr>
              <a:t>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YS Display"/>
              <a:ea typeface="+mn-ea"/>
              <a:cs typeface="Arial" charset="0"/>
            </a:endParaRPr>
          </a:p>
          <a:p>
            <a:pPr algn="l"/>
            <a:r>
              <a:rPr lang="ru-RU" sz="1800" b="0" dirty="0" err="1">
                <a:solidFill>
                  <a:schemeClr val="bg2">
                    <a:lumMod val="25000"/>
                  </a:schemeClr>
                </a:solidFill>
                <a:latin typeface="YS Display"/>
                <a:cs typeface="Times New Roman" panose="02020603050405020304" pitchFamily="18" charset="0"/>
              </a:rPr>
              <a:t>Teploluxe</a:t>
            </a:r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latin typeface="YS Display"/>
                <a:cs typeface="Times New Roman" panose="02020603050405020304" pitchFamily="18" charset="0"/>
              </a:rPr>
              <a:t> 2000 постоянно контролирует температуру окружающей среды при помощи датчика температуры воздуха</a:t>
            </a:r>
            <a:r>
              <a:rPr lang="en-US" sz="1800" b="0" dirty="0">
                <a:solidFill>
                  <a:schemeClr val="bg2">
                    <a:lumMod val="25000"/>
                  </a:schemeClr>
                </a:solidFill>
                <a:latin typeface="YS Display"/>
                <a:cs typeface="Times New Roman" panose="02020603050405020304" pitchFamily="18" charset="0"/>
              </a:rPr>
              <a:t> - </a:t>
            </a:r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latin typeface="YS Display"/>
                <a:cs typeface="Times New Roman" panose="02020603050405020304" pitchFamily="18" charset="0"/>
              </a:rPr>
              <a:t>вход «T1». Включение обогрева кровли происходит, когда одновременно выполняются два условия: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0000"/>
              <a:buFontTx/>
              <a:buBlip>
                <a:blip r:embed="rId5"/>
              </a:buBlip>
              <a:tabLst/>
              <a:defRPr/>
            </a:pPr>
            <a:r>
              <a:rPr kumimoji="0" lang="ru-RU" sz="1800" b="0" i="0" u="none" strike="noStrike" kern="1200" cap="none" spc="-10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Измеренная текущая температура попадает в выбранный температурный диапазон (между Т </a:t>
            </a:r>
            <a:r>
              <a:rPr kumimoji="0" lang="ru-RU" sz="1800" b="0" i="0" u="none" strike="noStrike" kern="1200" cap="none" spc="-10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min</a:t>
            </a:r>
            <a:r>
              <a:rPr kumimoji="0" lang="ru-RU" sz="1800" b="0" i="0" u="none" strike="noStrike" kern="1200" cap="none" spc="-10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 и Т </a:t>
            </a:r>
            <a:r>
              <a:rPr kumimoji="0" lang="ru-RU" sz="1800" b="0" i="0" u="none" strike="noStrike" kern="1200" cap="none" spc="-10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max</a:t>
            </a:r>
            <a:r>
              <a:rPr kumimoji="0" lang="ru-RU" sz="1800" b="0" i="0" u="none" strike="noStrike" kern="1200" cap="none" spc="-10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)</a:t>
            </a:r>
            <a:r>
              <a:rPr kumimoji="0" lang="en-US" sz="1800" b="0" i="0" u="none" strike="noStrike" kern="1200" cap="none" spc="-10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;</a:t>
            </a:r>
            <a:endParaRPr kumimoji="0" lang="ru-RU" sz="1800" b="0" i="0" u="none" strike="noStrike" kern="1200" cap="none" spc="-10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YS Display"/>
              <a:ea typeface="+mn-ea"/>
              <a:cs typeface="Arial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0000"/>
              <a:buFontTx/>
              <a:buBlip>
                <a:blip r:embed="rId5"/>
              </a:buBlip>
              <a:tabLst/>
              <a:defRPr/>
            </a:pPr>
            <a:r>
              <a:rPr kumimoji="0" lang="ru-RU" sz="1800" b="0" i="0" u="none" strike="noStrike" kern="1200" cap="none" spc="-10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Датчик осадков сигнализирует о начале осадков</a:t>
            </a:r>
            <a:r>
              <a:rPr lang="en-US" sz="1800" b="0" dirty="0">
                <a:solidFill>
                  <a:srgbClr val="E7E6E6">
                    <a:lumMod val="25000"/>
                  </a:srgbClr>
                </a:solidFill>
                <a:latin typeface="YS Display"/>
                <a:ea typeface="+mn-ea"/>
              </a:rPr>
              <a:t>, </a:t>
            </a:r>
            <a:r>
              <a:rPr kumimoji="0" lang="ru-RU" sz="1800" b="0" i="0" u="none" strike="noStrike" kern="1200" cap="none" spc="-10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или датчик воды сигнализирует об обнаружении воды.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0000"/>
              <a:tabLst/>
              <a:defRPr/>
            </a:pPr>
            <a:endParaRPr kumimoji="0" lang="ru-RU" sz="1800" b="0" i="0" u="none" strike="noStrike" kern="1200" cap="none" spc="-10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YS Display"/>
              <a:ea typeface="+mn-ea"/>
              <a:cs typeface="Arial" charset="0"/>
            </a:endParaRPr>
          </a:p>
          <a:p>
            <a:pPr algn="l"/>
            <a:endParaRPr lang="ru-RU" sz="1800" b="0" dirty="0">
              <a:solidFill>
                <a:schemeClr val="bg2">
                  <a:lumMod val="25000"/>
                </a:schemeClr>
              </a:solidFill>
              <a:latin typeface="YS Display"/>
              <a:cs typeface="Times New Roman" panose="02020603050405020304" pitchFamily="18" charset="0"/>
            </a:endParaRPr>
          </a:p>
          <a:p>
            <a:pPr marL="342900" indent="-342900"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719A0714-8526-4911-A19D-888BC95647C7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439" y="1432605"/>
            <a:ext cx="5187482" cy="36788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5F27D6C-69E9-4A6E-9E99-82C16CFBB69B}"/>
              </a:ext>
            </a:extLst>
          </p:cNvPr>
          <p:cNvSpPr txBox="1"/>
          <p:nvPr/>
        </p:nvSpPr>
        <p:spPr>
          <a:xfrm>
            <a:off x="1329693" y="6153808"/>
            <a:ext cx="59266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/>
              <a:t>*Контакторы, датчики температуры, датчики воды, датчики осадков и БПДО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приобретается</a:t>
            </a:r>
            <a:r>
              <a:rPr lang="ru-RU" sz="1400" i="1" dirty="0"/>
              <a:t> отдельно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BF273F0-71E1-490F-81C8-F036C35ECB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18095" y="126455"/>
            <a:ext cx="1323184" cy="36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38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>
            <a:extLst>
              <a:ext uri="{FF2B5EF4-FFF2-40B4-BE49-F238E27FC236}">
                <a16:creationId xmlns:a16="http://schemas.microsoft.com/office/drawing/2014/main" xmlns="" id="{89A163FE-95B5-468F-9207-399A44357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7423" y="267996"/>
            <a:ext cx="5648964" cy="638120"/>
          </a:xfrm>
        </p:spPr>
        <p:txBody>
          <a:bodyPr>
            <a:normAutofit/>
          </a:bodyPr>
          <a:lstStyle/>
          <a:p>
            <a:pPr algn="l"/>
            <a:r>
              <a:rPr lang="ru-RU" sz="2500" dirty="0">
                <a:solidFill>
                  <a:schemeClr val="tx1"/>
                </a:solidFill>
                <a:latin typeface="Calibri Light (Заголовки)"/>
                <a:cs typeface="Times New Roman" panose="02020603050405020304" pitchFamily="18" charset="0"/>
              </a:rPr>
              <a:t>Режим работы</a:t>
            </a:r>
            <a:r>
              <a:rPr lang="en-US" sz="2500" dirty="0">
                <a:solidFill>
                  <a:schemeClr val="tx1"/>
                </a:solidFill>
                <a:latin typeface="Calibri Light (Заголовки)"/>
                <a:cs typeface="Times New Roman" panose="02020603050405020304" pitchFamily="18" charset="0"/>
              </a:rPr>
              <a:t>: </a:t>
            </a:r>
            <a:r>
              <a:rPr lang="ru-RU" sz="2500" dirty="0">
                <a:solidFill>
                  <a:schemeClr val="tx1"/>
                </a:solidFill>
                <a:latin typeface="Calibri Light (Заголовки)"/>
                <a:cs typeface="Times New Roman" panose="02020603050405020304" pitchFamily="18" charset="0"/>
              </a:rPr>
              <a:t>Кровля</a:t>
            </a:r>
            <a:r>
              <a:rPr lang="en-US" sz="2500" dirty="0">
                <a:solidFill>
                  <a:schemeClr val="tx1"/>
                </a:solidFill>
                <a:latin typeface="Calibri Light (Заголовки)"/>
                <a:cs typeface="Times New Roman" panose="02020603050405020304" pitchFamily="18" charset="0"/>
              </a:rPr>
              <a:t>/</a:t>
            </a:r>
            <a:r>
              <a:rPr lang="ru-RU" sz="2500" dirty="0">
                <a:solidFill>
                  <a:schemeClr val="tx1"/>
                </a:solidFill>
                <a:latin typeface="Calibri Light (Заголовки)"/>
                <a:cs typeface="Times New Roman" panose="02020603050405020304" pitchFamily="18" charset="0"/>
              </a:rPr>
              <a:t>Двор </a:t>
            </a:r>
          </a:p>
        </p:txBody>
      </p:sp>
      <p:sp>
        <p:nvSpPr>
          <p:cNvPr id="13" name="Подзаголовок 4">
            <a:extLst>
              <a:ext uri="{FF2B5EF4-FFF2-40B4-BE49-F238E27FC236}">
                <a16:creationId xmlns:a16="http://schemas.microsoft.com/office/drawing/2014/main" xmlns="" id="{3F5E59B0-BC83-462C-AC3E-9FB98A1E3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109" y="1230681"/>
            <a:ext cx="6171075" cy="472120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latin typeface="YS Display"/>
                <a:cs typeface="Times New Roman" panose="02020603050405020304" pitchFamily="18" charset="0"/>
              </a:rPr>
              <a:t>Данный режим управляет обогревом кровли и обогревом открытых площадок. Первый канал (</a:t>
            </a:r>
            <a:r>
              <a:rPr lang="en-US" sz="1800" b="0" dirty="0">
                <a:solidFill>
                  <a:schemeClr val="bg2">
                    <a:lumMod val="25000"/>
                  </a:schemeClr>
                </a:solidFill>
                <a:latin typeface="YS Display"/>
                <a:cs typeface="Times New Roman" panose="02020603050405020304" pitchFamily="18" charset="0"/>
              </a:rPr>
              <a:t>DO1</a:t>
            </a:r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latin typeface="YS Display"/>
                <a:cs typeface="Times New Roman" panose="02020603050405020304" pitchFamily="18" charset="0"/>
              </a:rPr>
              <a:t>) управляет системой антиобледенения кровли, второй</a:t>
            </a:r>
            <a:r>
              <a:rPr lang="en-US" sz="1800" b="0" dirty="0">
                <a:solidFill>
                  <a:schemeClr val="bg2">
                    <a:lumMod val="25000"/>
                  </a:schemeClr>
                </a:solidFill>
                <a:latin typeface="YS Display"/>
                <a:cs typeface="Times New Roman" panose="02020603050405020304" pitchFamily="18" charset="0"/>
              </a:rPr>
              <a:t> (DO2)</a:t>
            </a:r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latin typeface="YS Display"/>
                <a:cs typeface="Times New Roman" panose="02020603050405020304" pitchFamily="18" charset="0"/>
              </a:rPr>
              <a:t> - управляет системой антиобледенения отрытой пощади.</a:t>
            </a:r>
          </a:p>
          <a:p>
            <a:pPr marL="342900" indent="-342900" algn="l"/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latin typeface="YS Display"/>
                <a:cs typeface="Times New Roman" panose="02020603050405020304" pitchFamily="18" charset="0"/>
              </a:rPr>
              <a:t>Включение обогрева для первого канала «DO1» (обогрев кровли) происходит, когда одновременно выполняются два условия:</a:t>
            </a:r>
            <a:endParaRPr kumimoji="0" lang="ru-RU" sz="1800" b="0" i="0" u="none" strike="noStrike" kern="1200" cap="none" spc="-10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YS Display"/>
              <a:ea typeface="+mn-ea"/>
              <a:cs typeface="Arial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0000"/>
              <a:buFontTx/>
              <a:buBlip>
                <a:blip r:embed="rId3"/>
              </a:buBlip>
              <a:tabLst/>
              <a:defRPr/>
            </a:pPr>
            <a:r>
              <a:rPr kumimoji="0" lang="ru-RU" sz="1800" b="0" i="0" u="none" strike="noStrike" kern="1200" cap="none" spc="-10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Измеренная текущая температура попадает в выбранный температурный диапазон (между Т </a:t>
            </a:r>
            <a:r>
              <a:rPr kumimoji="0" lang="ru-RU" sz="1800" b="0" i="0" u="none" strike="noStrike" kern="1200" cap="none" spc="-10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min</a:t>
            </a:r>
            <a:r>
              <a:rPr kumimoji="0" lang="ru-RU" sz="1800" b="0" i="0" u="none" strike="noStrike" kern="1200" cap="none" spc="-10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 и Т </a:t>
            </a:r>
            <a:r>
              <a:rPr kumimoji="0" lang="ru-RU" sz="1800" b="0" i="0" u="none" strike="noStrike" kern="1200" cap="none" spc="-10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max</a:t>
            </a:r>
            <a:r>
              <a:rPr kumimoji="0" lang="ru-RU" sz="1800" b="0" i="0" u="none" strike="noStrike" kern="1200" cap="none" spc="-10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)</a:t>
            </a:r>
            <a:r>
              <a:rPr kumimoji="0" lang="en-US" sz="1800" b="0" i="0" u="none" strike="noStrike" kern="1200" cap="none" spc="-10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;</a:t>
            </a:r>
            <a:endParaRPr kumimoji="0" lang="ru-RU" sz="1800" b="0" i="0" u="none" strike="noStrike" kern="1200" cap="none" spc="-10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YS Display"/>
              <a:ea typeface="+mn-ea"/>
              <a:cs typeface="Arial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0000"/>
              <a:buFontTx/>
              <a:buBlip>
                <a:blip r:embed="rId3"/>
              </a:buBlip>
              <a:tabLst/>
              <a:defRPr/>
            </a:pPr>
            <a:r>
              <a:rPr kumimoji="0" lang="ru-RU" sz="1800" b="0" i="0" u="none" strike="noStrike" kern="1200" cap="none" spc="-10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Датчик осадков сигнализирует о начале осадков</a:t>
            </a:r>
            <a:r>
              <a:rPr lang="en-US" sz="1800" b="0" dirty="0">
                <a:solidFill>
                  <a:srgbClr val="E7E6E6">
                    <a:lumMod val="25000"/>
                  </a:srgbClr>
                </a:solidFill>
                <a:latin typeface="YS Display"/>
                <a:ea typeface="+mn-ea"/>
              </a:rPr>
              <a:t>,</a:t>
            </a:r>
            <a:r>
              <a:rPr kumimoji="0" lang="ru-RU" sz="1800" b="0" i="0" u="none" strike="noStrike" kern="1200" cap="none" spc="-10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 или датчик воды сигнализирует об обнаружении воды.</a:t>
            </a:r>
          </a:p>
          <a:p>
            <a:pPr marL="342900" indent="-342900" algn="l"/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latin typeface="YS Display"/>
                <a:cs typeface="Times New Roman" panose="02020603050405020304" pitchFamily="18" charset="0"/>
              </a:rPr>
              <a:t>Включение обогрева для второго канала «DO2» (открытая площадь) происходит, когда выполняются несколько условий: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0000"/>
              <a:buFontTx/>
              <a:buBlip>
                <a:blip r:embed="rId3"/>
              </a:buBlip>
              <a:tabLst/>
              <a:defRPr/>
            </a:pPr>
            <a:r>
              <a:rPr kumimoji="0" lang="ru-RU" sz="1800" b="0" i="0" u="none" strike="noStrike" kern="1200" cap="none" spc="-10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Измеренная температура открытой площади «Т2» меньше установленной «Т поддержания 1»</a:t>
            </a:r>
            <a:r>
              <a:rPr kumimoji="0" lang="en-US" sz="1800" b="0" i="0" u="none" strike="noStrike" kern="1200" cap="none" spc="-10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;</a:t>
            </a:r>
            <a:endParaRPr kumimoji="0" lang="ru-RU" sz="1800" b="0" i="0" u="none" strike="noStrike" kern="1200" cap="none" spc="-10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YS Display"/>
              <a:ea typeface="+mn-ea"/>
              <a:cs typeface="Arial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0000"/>
              <a:buFontTx/>
              <a:buBlip>
                <a:blip r:embed="rId3"/>
              </a:buBlip>
              <a:tabLst/>
              <a:defRPr/>
            </a:pPr>
            <a:r>
              <a:rPr kumimoji="0" lang="ru-RU" sz="1800" b="0" i="0" u="none" strike="noStrike" kern="1200" cap="none" spc="-10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Измеренная температура открытой площади «Т2» во время обнаружения осадков меньше установленной «Т поддержания 2».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4C4787BC-716C-4719-8504-B72C03E8D2D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177" y="1230681"/>
            <a:ext cx="5129823" cy="37105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C26F7F3-6E8C-4D4B-B17C-E8CEAFC12FCC}"/>
              </a:ext>
            </a:extLst>
          </p:cNvPr>
          <p:cNvSpPr txBox="1"/>
          <p:nvPr/>
        </p:nvSpPr>
        <p:spPr>
          <a:xfrm>
            <a:off x="1131691" y="6328394"/>
            <a:ext cx="60983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/>
              <a:t>*Контакторы, датчики температуры, датчики воды, датчики осадков и БПДО приобретается отдельно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CDEA14A-F841-4D7A-BCF2-EE95443BB0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8095" y="126455"/>
            <a:ext cx="1323184" cy="36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176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>
            <a:extLst>
              <a:ext uri="{FF2B5EF4-FFF2-40B4-BE49-F238E27FC236}">
                <a16:creationId xmlns:a16="http://schemas.microsoft.com/office/drawing/2014/main" xmlns="" id="{F8719C11-3211-4204-8336-4169C28322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5940" y="294890"/>
            <a:ext cx="5648964" cy="437975"/>
          </a:xfrm>
        </p:spPr>
        <p:txBody>
          <a:bodyPr>
            <a:normAutofit/>
          </a:bodyPr>
          <a:lstStyle/>
          <a:p>
            <a:r>
              <a:rPr lang="ru-RU" sz="2500" dirty="0">
                <a:solidFill>
                  <a:schemeClr val="tx1"/>
                </a:solidFill>
                <a:latin typeface="Calibri Light (Заголовки)"/>
                <a:cs typeface="Times New Roman" panose="02020603050405020304" pitchFamily="18" charset="0"/>
              </a:rPr>
              <a:t>Режим работы</a:t>
            </a:r>
            <a:r>
              <a:rPr lang="en-US" sz="2500" dirty="0">
                <a:solidFill>
                  <a:schemeClr val="tx1"/>
                </a:solidFill>
                <a:latin typeface="Calibri Light (Заголовки)"/>
                <a:cs typeface="Times New Roman" panose="02020603050405020304" pitchFamily="18" charset="0"/>
              </a:rPr>
              <a:t>: </a:t>
            </a:r>
            <a:r>
              <a:rPr lang="ru-RU" sz="2500" dirty="0">
                <a:solidFill>
                  <a:schemeClr val="tx1"/>
                </a:solidFill>
                <a:latin typeface="Calibri Light (Заголовки)"/>
                <a:cs typeface="Times New Roman" panose="02020603050405020304" pitchFamily="18" charset="0"/>
              </a:rPr>
              <a:t>Поддержание </a:t>
            </a:r>
          </a:p>
        </p:txBody>
      </p:sp>
      <p:sp>
        <p:nvSpPr>
          <p:cNvPr id="13" name="Подзаголовок 4">
            <a:extLst>
              <a:ext uri="{FF2B5EF4-FFF2-40B4-BE49-F238E27FC236}">
                <a16:creationId xmlns:a16="http://schemas.microsoft.com/office/drawing/2014/main" xmlns="" id="{764B0EA0-F631-40A5-AF22-AFE884032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5941" y="1419159"/>
            <a:ext cx="5743460" cy="299871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857625" algn="l"/>
              </a:tabLst>
            </a:pPr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latin typeface="YS Display"/>
                <a:cs typeface="Times New Roman" panose="02020603050405020304" pitchFamily="18" charset="0"/>
              </a:rPr>
              <a:t>Данный режим дает возможность независимо управлять четырьмя каналами, тем самым позволяет добиться максимальной эффективности для каждого канала обогрева.  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ru-RU" sz="1800" b="0" dirty="0">
                <a:solidFill>
                  <a:schemeClr val="bg2">
                    <a:lumMod val="25000"/>
                  </a:schemeClr>
                </a:solidFill>
                <a:latin typeface="YS Display"/>
                <a:cs typeface="Times New Roman" panose="02020603050405020304" pitchFamily="18" charset="0"/>
              </a:rPr>
              <a:t>	Канал включается только при следующем условии: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120000"/>
              <a:buFontTx/>
              <a:buBlip>
                <a:blip r:embed="rId3"/>
              </a:buBlip>
              <a:tabLst/>
              <a:defRPr/>
            </a:pPr>
            <a:r>
              <a:rPr kumimoji="0" lang="ru-RU" sz="1800" b="0" i="0" u="none" strike="noStrike" kern="1200" cap="none" spc="-10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YS Display"/>
                <a:ea typeface="+mn-ea"/>
                <a:cs typeface="Arial" charset="0"/>
              </a:rPr>
              <a:t>Измеренная температура с датчика температуры меньше установленной пользователем температуры поддержания.</a:t>
            </a:r>
          </a:p>
          <a:p>
            <a:pPr marL="342900" indent="-34290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43CCEE7-E875-4C28-855F-88ACEF3F9690}"/>
              </a:ext>
            </a:extLst>
          </p:cNvPr>
          <p:cNvSpPr txBox="1"/>
          <p:nvPr/>
        </p:nvSpPr>
        <p:spPr>
          <a:xfrm>
            <a:off x="708499" y="5104171"/>
            <a:ext cx="60983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i="1" dirty="0"/>
              <a:t>*Контакторы, датчики температуры приобретается отдельно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762BAC49-36DD-4BB1-8410-07646558D726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774925" y="1322671"/>
            <a:ext cx="5287743" cy="4089277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B2259B9-E009-42C1-9A74-2D5B70E149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8095" y="126455"/>
            <a:ext cx="1323184" cy="36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809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5">
            <a:extLst>
              <a:ext uri="{FF2B5EF4-FFF2-40B4-BE49-F238E27FC236}">
                <a16:creationId xmlns:a16="http://schemas.microsoft.com/office/drawing/2014/main" xmlns="" id="{0243EB25-FCFA-4F26-B1A6-12CBE7C50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462821"/>
              </p:ext>
            </p:extLst>
          </p:nvPr>
        </p:nvGraphicFramePr>
        <p:xfrm>
          <a:off x="0" y="770622"/>
          <a:ext cx="12192000" cy="618816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767959">
                  <a:extLst>
                    <a:ext uri="{9D8B030D-6E8A-4147-A177-3AD203B41FA5}">
                      <a16:colId xmlns:a16="http://schemas.microsoft.com/office/drawing/2014/main" xmlns="" val="3925790490"/>
                    </a:ext>
                  </a:extLst>
                </a:gridCol>
                <a:gridCol w="2355163">
                  <a:extLst>
                    <a:ext uri="{9D8B030D-6E8A-4147-A177-3AD203B41FA5}">
                      <a16:colId xmlns:a16="http://schemas.microsoft.com/office/drawing/2014/main" xmlns="" val="3208763818"/>
                    </a:ext>
                  </a:extLst>
                </a:gridCol>
                <a:gridCol w="2378552">
                  <a:extLst>
                    <a:ext uri="{9D8B030D-6E8A-4147-A177-3AD203B41FA5}">
                      <a16:colId xmlns:a16="http://schemas.microsoft.com/office/drawing/2014/main" xmlns="" val="1627719112"/>
                    </a:ext>
                  </a:extLst>
                </a:gridCol>
                <a:gridCol w="1887976">
                  <a:extLst>
                    <a:ext uri="{9D8B030D-6E8A-4147-A177-3AD203B41FA5}">
                      <a16:colId xmlns:a16="http://schemas.microsoft.com/office/drawing/2014/main" xmlns="" val="2355737660"/>
                    </a:ext>
                  </a:extLst>
                </a:gridCol>
                <a:gridCol w="1802350">
                  <a:extLst>
                    <a:ext uri="{9D8B030D-6E8A-4147-A177-3AD203B41FA5}">
                      <a16:colId xmlns:a16="http://schemas.microsoft.com/office/drawing/2014/main" xmlns="" val="4234375373"/>
                    </a:ext>
                  </a:extLst>
                </a:gridCol>
              </a:tblGrid>
              <a:tr h="40914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YS Display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YS Display"/>
                        </a:rPr>
                        <a:t>Teploluxe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YS Display"/>
                        </a:rPr>
                        <a:t> 2000</a:t>
                      </a:r>
                      <a:endParaRPr lang="ru-RU" sz="1100" dirty="0">
                        <a:solidFill>
                          <a:schemeClr val="tx1"/>
                        </a:solidFill>
                        <a:latin typeface="YS Display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kern="1200" dirty="0">
                          <a:solidFill>
                            <a:schemeClr val="tx1"/>
                          </a:solidFill>
                          <a:effectLst/>
                          <a:latin typeface="YS Display"/>
                        </a:rPr>
                        <a:t>EMDR-10 Raychem</a:t>
                      </a:r>
                      <a:endParaRPr lang="en-US" sz="1100" b="1" u="none" kern="1200" dirty="0">
                        <a:solidFill>
                          <a:schemeClr val="tx1"/>
                        </a:solidFill>
                        <a:effectLst/>
                        <a:latin typeface="YS Display"/>
                        <a:hlinkClick r:id="rId3">
                          <a:extLst>
                            <a:ext uri="{A12FA001-AC4F-418D-AE19-62706E023703}">
                              <ahyp:hlinkClr xmlns:ahyp="http://schemas.microsoft.com/office/drawing/2018/hyperlinkcolor" xmlns="" val="tx"/>
                            </a:ext>
                          </a:extLst>
                        </a:hlinkClick>
                      </a:endParaRPr>
                    </a:p>
                    <a:p>
                      <a:endParaRPr lang="ru-RU" sz="1100" dirty="0">
                        <a:solidFill>
                          <a:schemeClr val="tx1"/>
                        </a:solidFill>
                        <a:latin typeface="YS Display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YS Display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YS Display"/>
                        </a:rPr>
                        <a:t>DEVIreg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YS Display"/>
                        </a:rPr>
                        <a:t>™ 850</a:t>
                      </a:r>
                      <a:endParaRPr lang="ru-RU" sz="1100" dirty="0">
                        <a:solidFill>
                          <a:schemeClr val="tx1"/>
                        </a:solidFill>
                        <a:latin typeface="YS Display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YS Display"/>
                        </a:rPr>
                        <a:t>РТМ-2000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6214775"/>
                  </a:ext>
                </a:extLst>
              </a:tr>
              <a:tr h="409140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YS Display"/>
                        </a:rPr>
                        <a:t>Тип релейного выхода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>
                          <a:solidFill>
                            <a:schemeClr val="tx1"/>
                          </a:solidFill>
                          <a:latin typeface="YS Display"/>
                        </a:rPr>
                        <a:t>Оптореле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YS Display"/>
                        </a:rPr>
                        <a:t> 0.13А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Электромагнитное 10А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Электромагнитное 10А</a:t>
                      </a:r>
                    </a:p>
                    <a:p>
                      <a:pPr marL="0" algn="l" defTabSz="914400" rtl="0" eaLnBrk="1" latinLnBrk="0" hangingPunct="1"/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Электромагнитное 6А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1938078"/>
                  </a:ext>
                </a:extLst>
              </a:tr>
              <a:tr h="393123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YS Display"/>
                        </a:rPr>
                        <a:t>Количество каналов управления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YS Display"/>
                        </a:rPr>
                        <a:t>До 4 каналов (зависит от режима)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1 канал 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2 канала 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4 канала 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992346"/>
                  </a:ext>
                </a:extLst>
              </a:tr>
              <a:tr h="730608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YS Display"/>
                        </a:rPr>
                        <a:t>Поддерживаемые датчики температуры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Pt500,Pt1000,500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П, 1000П,1000Н,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NTC 10k-A, NTC 10k-B,NTC 20k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,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NTC 12K,NTC 1.8K,DS18B20,DS18S20(TST01)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PTC (FL 103) 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D850 G1 Sensor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Датчик 4…20мА,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 TST01, DS18S20 (TST01)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5391229"/>
                  </a:ext>
                </a:extLst>
              </a:tr>
              <a:tr h="409140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Диспетчеризация 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Ethernet (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latin typeface="YS Display"/>
                        </a:rPr>
                        <a:t>Mudbas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 TCP)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RS485 (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latin typeface="YS Display"/>
                        </a:rPr>
                        <a:t>Mudbas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 RTU)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Отсутствует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RS 232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RS485 (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latin typeface="YS Display"/>
                        </a:rPr>
                        <a:t>Mudbas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 RTU)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6312888"/>
                  </a:ext>
                </a:extLst>
              </a:tr>
              <a:tr h="409140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YS Display"/>
                        </a:rPr>
                        <a:t>Гистерезис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Настраиваемый от 0.1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 °C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 до 3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 °C 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Отсутствует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Отсутствует </a:t>
                      </a:r>
                    </a:p>
                    <a:p>
                      <a:pPr marL="0" algn="l" defTabSz="914400" rtl="0" eaLnBrk="1" latinLnBrk="0" hangingPunct="1"/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Да, ограниченный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687355"/>
                  </a:ext>
                </a:extLst>
              </a:tr>
              <a:tr h="409140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YS Display"/>
                        </a:rPr>
                        <a:t>Защита от одновременного включения нескольких зон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Настраиваемая от 3 сек до 5 мин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Отсутствует 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Есть (по приоритету)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задержка между включением 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9026082"/>
                  </a:ext>
                </a:extLst>
              </a:tr>
              <a:tr h="393123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YS Display"/>
                        </a:rPr>
                        <a:t>Журнал событий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Да, Текущие события , Все события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Отсутствует 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Да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Отсутствует 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7960392"/>
                  </a:ext>
                </a:extLst>
              </a:tr>
              <a:tr h="341642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YS Display"/>
                        </a:rPr>
                        <a:t>Задержка выключения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Да, от 0 до 180 мин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(алгоритм типа таймер)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Да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Да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2444348"/>
                  </a:ext>
                </a:extLst>
              </a:tr>
              <a:tr h="393123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YS Display"/>
                        </a:rPr>
                        <a:t>Регулировка чувствительности ДО и ДВ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Да, 9 уровней чувствительности 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Да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Да, процентный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Да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3220931"/>
                  </a:ext>
                </a:extLst>
              </a:tr>
              <a:tr h="341642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YS Display"/>
                        </a:rPr>
                        <a:t>Ручное управления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Да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Отсутствует 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Отсутствует 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Да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1153551"/>
                  </a:ext>
                </a:extLst>
              </a:tr>
              <a:tr h="341642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YS Display"/>
                        </a:rPr>
                        <a:t>Корректировка показаний датчиков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Да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Отсутствует 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Отсутствует 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Отсутствует 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8990653"/>
                  </a:ext>
                </a:extLst>
              </a:tr>
              <a:tr h="393123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YS Display"/>
                        </a:rPr>
                        <a:t>Обновление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Да,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Ethernet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Отсутствует 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Отсутствует 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Только ручная прошивка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9283158"/>
                  </a:ext>
                </a:extLst>
              </a:tr>
              <a:tr h="569875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Максимальная длина датчика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наращивания температуры 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DS18S20 (TST01)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 50 м, коаксиальный кабель  до 300 м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До 100 м 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До 400 м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DS18S20 (TST01)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 – 50 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latin typeface="YS Display"/>
                        </a:rPr>
                        <a:t>Датчик 4…20мА – до 1000м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YS Display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860688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F2F7A6D-092B-4269-AE56-0190CC3A26C4}"/>
              </a:ext>
            </a:extLst>
          </p:cNvPr>
          <p:cNvSpPr txBox="1"/>
          <p:nvPr/>
        </p:nvSpPr>
        <p:spPr>
          <a:xfrm>
            <a:off x="949698" y="126455"/>
            <a:ext cx="611168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500" b="1" spc="-100" dirty="0">
                <a:solidFill>
                  <a:prstClr val="black"/>
                </a:solidFill>
                <a:latin typeface="Calibri Light (Заголовки)"/>
                <a:cs typeface="Times New Roman" panose="02020603050405020304" pitchFamily="18" charset="0"/>
              </a:rPr>
              <a:t>Сравнение 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1814F82-9293-453C-AC73-26F3BE8983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8095" y="126455"/>
            <a:ext cx="1323184" cy="36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3465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1421</TotalTime>
  <Words>693</Words>
  <Application>Microsoft Office PowerPoint</Application>
  <PresentationFormat>Широкоэкранный</PresentationFormat>
  <Paragraphs>137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Calibri Light (Заголовки)</vt:lpstr>
      <vt:lpstr>Times New Roman</vt:lpstr>
      <vt:lpstr>YS Display</vt:lpstr>
      <vt:lpstr>Тема Office</vt:lpstr>
      <vt:lpstr>Презентация PowerPoint</vt:lpstr>
      <vt:lpstr>Презентация PowerPoint</vt:lpstr>
      <vt:lpstr>Презентация PowerPoint</vt:lpstr>
      <vt:lpstr>Режим работы: Кровля </vt:lpstr>
      <vt:lpstr>Режим работы: Кровля/Двор </vt:lpstr>
      <vt:lpstr>Режим работы: Поддержание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Контроллер Teploluxe 2000</dc:title>
  <dc:creator>Alexander SOFRONOVICH</dc:creator>
  <cp:lastModifiedBy>Пользователь Windows</cp:lastModifiedBy>
  <cp:revision>10</cp:revision>
  <cp:lastPrinted>2022-07-27T13:48:48Z</cp:lastPrinted>
  <dcterms:created xsi:type="dcterms:W3CDTF">2022-05-17T06:29:42Z</dcterms:created>
  <dcterms:modified xsi:type="dcterms:W3CDTF">2022-07-27T13:57:17Z</dcterms:modified>
</cp:coreProperties>
</file>